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9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0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1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23"/>
  </p:notesMasterIdLst>
  <p:sldIdLst>
    <p:sldId id="1333" r:id="rId3"/>
    <p:sldId id="1314" r:id="rId4"/>
    <p:sldId id="1316" r:id="rId5"/>
    <p:sldId id="1335" r:id="rId6"/>
    <p:sldId id="968" r:id="rId7"/>
    <p:sldId id="13386" r:id="rId8"/>
    <p:sldId id="4766" r:id="rId9"/>
    <p:sldId id="1043" r:id="rId10"/>
    <p:sldId id="1044" r:id="rId11"/>
    <p:sldId id="13387" r:id="rId12"/>
    <p:sldId id="1052" r:id="rId13"/>
    <p:sldId id="13378" r:id="rId14"/>
    <p:sldId id="13379" r:id="rId15"/>
    <p:sldId id="13377" r:id="rId16"/>
    <p:sldId id="13380" r:id="rId17"/>
    <p:sldId id="1051" r:id="rId18"/>
    <p:sldId id="1047" r:id="rId19"/>
    <p:sldId id="13375" r:id="rId20"/>
    <p:sldId id="4547" r:id="rId21"/>
    <p:sldId id="131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657"/>
    <a:srgbClr val="1F497D"/>
    <a:srgbClr val="007C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79" d="100"/>
          <a:sy n="179" d="100"/>
        </p:scale>
        <p:origin x="208" y="840"/>
      </p:cViewPr>
      <p:guideLst/>
    </p:cSldViewPr>
  </p:slideViewPr>
  <p:outlineViewPr>
    <p:cViewPr>
      <p:scale>
        <a:sx n="33" d="100"/>
        <a:sy n="33" d="100"/>
      </p:scale>
      <p:origin x="0" y="-592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_rels/data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_rels/drawing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116" y="0"/>
          <a:ext cx="2176611" cy="504824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119680-CBC1-E945-A46A-51F171A53E56}" type="doc">
      <dgm:prSet loTypeId="urn:microsoft.com/office/officeart/2005/8/layout/StepDown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F3C5B96-48D6-7E4D-A61D-56AF22A3AD68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Purpose</a:t>
          </a:r>
        </a:p>
      </dgm:t>
    </dgm:pt>
    <dgm:pt modelId="{D13384C2-2F9A-1D4A-AE44-35A70FB8D0E5}" type="parTrans" cxnId="{9DC08A27-B726-F04E-81C6-CD7147DE9329}">
      <dgm:prSet/>
      <dgm:spPr/>
      <dgm:t>
        <a:bodyPr/>
        <a:lstStyle/>
        <a:p>
          <a:endParaRPr lang="en-GB"/>
        </a:p>
      </dgm:t>
    </dgm:pt>
    <dgm:pt modelId="{5D5AC730-023C-D945-A122-BC2DB583121C}" type="sibTrans" cxnId="{9DC08A27-B726-F04E-81C6-CD7147DE9329}">
      <dgm:prSet/>
      <dgm:spPr/>
      <dgm:t>
        <a:bodyPr/>
        <a:lstStyle/>
        <a:p>
          <a:endParaRPr lang="en-GB"/>
        </a:p>
      </dgm:t>
    </dgm:pt>
    <dgm:pt modelId="{0A3BB271-0D1A-3946-9836-A3D70962885A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Your company's statements about the reasons for food safety </a:t>
          </a:r>
        </a:p>
      </dgm:t>
    </dgm:pt>
    <dgm:pt modelId="{7D961240-8A4D-BF49-9B24-DB2DFBC08114}" type="parTrans" cxnId="{C53F104B-383F-BE47-91FE-3F2B398A5B53}">
      <dgm:prSet/>
      <dgm:spPr/>
      <dgm:t>
        <a:bodyPr/>
        <a:lstStyle/>
        <a:p>
          <a:endParaRPr lang="en-GB"/>
        </a:p>
      </dgm:t>
    </dgm:pt>
    <dgm:pt modelId="{6CE124A5-2BF7-004F-936E-95118E05ED86}" type="sibTrans" cxnId="{C53F104B-383F-BE47-91FE-3F2B398A5B53}">
      <dgm:prSet/>
      <dgm:spPr/>
      <dgm:t>
        <a:bodyPr/>
        <a:lstStyle/>
        <a:p>
          <a:endParaRPr lang="en-GB"/>
        </a:p>
      </dgm:t>
    </dgm:pt>
    <dgm:pt modelId="{6BA70089-9709-014B-8CA3-4C0341DB8F67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Behaviors</a:t>
          </a:r>
        </a:p>
      </dgm:t>
    </dgm:pt>
    <dgm:pt modelId="{89057A60-8B94-614A-AD9E-640DE2E37FE3}" type="parTrans" cxnId="{C31A9725-7E54-A944-9F94-65352ADBAC6B}">
      <dgm:prSet/>
      <dgm:spPr/>
      <dgm:t>
        <a:bodyPr/>
        <a:lstStyle/>
        <a:p>
          <a:endParaRPr lang="en-GB"/>
        </a:p>
      </dgm:t>
    </dgm:pt>
    <dgm:pt modelId="{17116BE3-B3CD-144A-BC16-EAB7D6A847CF}" type="sibTrans" cxnId="{C31A9725-7E54-A944-9F94-65352ADBAC6B}">
      <dgm:prSet/>
      <dgm:spPr/>
      <dgm:t>
        <a:bodyPr/>
        <a:lstStyle/>
        <a:p>
          <a:endParaRPr lang="en-GB"/>
        </a:p>
      </dgm:t>
    </dgm:pt>
    <dgm:pt modelId="{36867314-2F4A-AE4C-80F1-D88E0A44259C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Observable</a:t>
          </a:r>
        </a:p>
      </dgm:t>
    </dgm:pt>
    <dgm:pt modelId="{4DE93BFD-6AD4-A44D-9C36-D2CB99347A37}" type="parTrans" cxnId="{9AA629D8-5643-6449-A754-C82504FD0635}">
      <dgm:prSet/>
      <dgm:spPr/>
      <dgm:t>
        <a:bodyPr/>
        <a:lstStyle/>
        <a:p>
          <a:endParaRPr lang="en-GB"/>
        </a:p>
      </dgm:t>
    </dgm:pt>
    <dgm:pt modelId="{F7A83D84-2F17-394C-ADCA-99910EF50629}" type="sibTrans" cxnId="{9AA629D8-5643-6449-A754-C82504FD0635}">
      <dgm:prSet/>
      <dgm:spPr/>
      <dgm:t>
        <a:bodyPr/>
        <a:lstStyle/>
        <a:p>
          <a:endParaRPr lang="en-GB"/>
        </a:p>
      </dgm:t>
    </dgm:pt>
    <dgm:pt modelId="{B4807EF7-AC1E-C846-BDAC-10A331E3892F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Consequence</a:t>
          </a:r>
        </a:p>
      </dgm:t>
    </dgm:pt>
    <dgm:pt modelId="{E8200D6F-2851-9549-827E-C3C237064DC6}" type="parTrans" cxnId="{A3EE3E2B-2B1F-294F-A9C4-2BA049CEE747}">
      <dgm:prSet/>
      <dgm:spPr/>
      <dgm:t>
        <a:bodyPr/>
        <a:lstStyle/>
        <a:p>
          <a:endParaRPr lang="en-GB"/>
        </a:p>
      </dgm:t>
    </dgm:pt>
    <dgm:pt modelId="{0CDBF59F-A29C-DD4C-B311-05AA94CC21D0}" type="sibTrans" cxnId="{A3EE3E2B-2B1F-294F-A9C4-2BA049CEE747}">
      <dgm:prSet/>
      <dgm:spPr/>
      <dgm:t>
        <a:bodyPr/>
        <a:lstStyle/>
        <a:p>
          <a:endParaRPr lang="en-GB"/>
        </a:p>
      </dgm:t>
    </dgm:pt>
    <dgm:pt modelId="{BFF6DD66-D079-634E-947C-4C79008C06F3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Reward</a:t>
          </a:r>
        </a:p>
      </dgm:t>
    </dgm:pt>
    <dgm:pt modelId="{157B3DDD-64F0-2043-941C-0A553C679393}" type="parTrans" cxnId="{A87A4C83-FACB-1E41-A029-C079E8C12852}">
      <dgm:prSet/>
      <dgm:spPr/>
      <dgm:t>
        <a:bodyPr/>
        <a:lstStyle/>
        <a:p>
          <a:endParaRPr lang="en-GB"/>
        </a:p>
      </dgm:t>
    </dgm:pt>
    <dgm:pt modelId="{0EA9FDDC-0C2B-0248-B03D-40EE0D117551}" type="sibTrans" cxnId="{A87A4C83-FACB-1E41-A029-C079E8C12852}">
      <dgm:prSet/>
      <dgm:spPr/>
      <dgm:t>
        <a:bodyPr/>
        <a:lstStyle/>
        <a:p>
          <a:endParaRPr lang="en-GB"/>
        </a:p>
      </dgm:t>
    </dgm:pt>
    <dgm:pt modelId="{4E8CAE7F-4C1D-B741-AAAB-74629AD3736C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Timebound</a:t>
          </a:r>
        </a:p>
      </dgm:t>
    </dgm:pt>
    <dgm:pt modelId="{611DC9DC-E0A0-B244-9546-EC2C6309578D}" type="parTrans" cxnId="{5987E5F9-AA7C-864B-BE0C-1E02A2638C21}">
      <dgm:prSet/>
      <dgm:spPr/>
      <dgm:t>
        <a:bodyPr/>
        <a:lstStyle/>
        <a:p>
          <a:endParaRPr lang="en-GB"/>
        </a:p>
      </dgm:t>
    </dgm:pt>
    <dgm:pt modelId="{C7583101-4CB7-C744-BF7A-C6A24C824000}" type="sibTrans" cxnId="{5987E5F9-AA7C-864B-BE0C-1E02A2638C21}">
      <dgm:prSet/>
      <dgm:spPr/>
      <dgm:t>
        <a:bodyPr/>
        <a:lstStyle/>
        <a:p>
          <a:endParaRPr lang="en-GB"/>
        </a:p>
      </dgm:t>
    </dgm:pt>
    <dgm:pt modelId="{EB5B7C38-618B-344C-A19C-F166B82867AF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Why?</a:t>
          </a:r>
        </a:p>
      </dgm:t>
    </dgm:pt>
    <dgm:pt modelId="{5F136375-C2C0-4045-B81B-452291E295CE}" type="parTrans" cxnId="{F3E1BBBC-B558-8945-975C-301705129AC9}">
      <dgm:prSet/>
      <dgm:spPr/>
      <dgm:t>
        <a:bodyPr/>
        <a:lstStyle/>
        <a:p>
          <a:endParaRPr lang="en-GB"/>
        </a:p>
      </dgm:t>
    </dgm:pt>
    <dgm:pt modelId="{F41DB2EE-98D1-924B-9235-58E9CE4D8E38}" type="sibTrans" cxnId="{F3E1BBBC-B558-8945-975C-301705129AC9}">
      <dgm:prSet/>
      <dgm:spPr/>
      <dgm:t>
        <a:bodyPr/>
        <a:lstStyle/>
        <a:p>
          <a:endParaRPr lang="en-GB"/>
        </a:p>
      </dgm:t>
    </dgm:pt>
    <dgm:pt modelId="{E25F3611-0ED2-5846-8ED1-B78DF5DD1774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Recognition</a:t>
          </a:r>
        </a:p>
      </dgm:t>
    </dgm:pt>
    <dgm:pt modelId="{815E7D5B-A5F1-6E46-9C37-653F5EBED959}" type="parTrans" cxnId="{947F06F5-C07F-DA47-B136-1A62572EE624}">
      <dgm:prSet/>
      <dgm:spPr/>
      <dgm:t>
        <a:bodyPr/>
        <a:lstStyle/>
        <a:p>
          <a:endParaRPr lang="en-GB"/>
        </a:p>
      </dgm:t>
    </dgm:pt>
    <dgm:pt modelId="{A5854512-77FF-2646-9B38-8F33E6225C83}" type="sibTrans" cxnId="{947F06F5-C07F-DA47-B136-1A62572EE624}">
      <dgm:prSet/>
      <dgm:spPr/>
      <dgm:t>
        <a:bodyPr/>
        <a:lstStyle/>
        <a:p>
          <a:endParaRPr lang="en-GB"/>
        </a:p>
      </dgm:t>
    </dgm:pt>
    <dgm:pt modelId="{6D98963F-B4D2-5B46-B326-8B682D486EC6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Escalation</a:t>
          </a:r>
        </a:p>
      </dgm:t>
    </dgm:pt>
    <dgm:pt modelId="{4D0F7AA5-FE88-4142-9E2D-BE034E0DAFD3}" type="parTrans" cxnId="{99503337-6B1A-EE4A-BB32-320064CFA8BC}">
      <dgm:prSet/>
      <dgm:spPr/>
      <dgm:t>
        <a:bodyPr/>
        <a:lstStyle/>
        <a:p>
          <a:endParaRPr lang="en-GB"/>
        </a:p>
      </dgm:t>
    </dgm:pt>
    <dgm:pt modelId="{3F0CBB5E-762C-8E48-A7E8-4518171A6CC0}" type="sibTrans" cxnId="{99503337-6B1A-EE4A-BB32-320064CFA8BC}">
      <dgm:prSet/>
      <dgm:spPr/>
      <dgm:t>
        <a:bodyPr/>
        <a:lstStyle/>
        <a:p>
          <a:endParaRPr lang="en-GB"/>
        </a:p>
      </dgm:t>
    </dgm:pt>
    <dgm:pt modelId="{ABEC2A2A-11DC-424B-ADCA-71EDCCCF2A91}" type="pres">
      <dgm:prSet presAssocID="{AD119680-CBC1-E945-A46A-51F171A53E56}" presName="rootnode" presStyleCnt="0">
        <dgm:presLayoutVars>
          <dgm:chMax/>
          <dgm:chPref/>
          <dgm:dir/>
          <dgm:animLvl val="lvl"/>
        </dgm:presLayoutVars>
      </dgm:prSet>
      <dgm:spPr/>
    </dgm:pt>
    <dgm:pt modelId="{A904B058-787E-9A4F-B667-D48F70B0CC87}" type="pres">
      <dgm:prSet presAssocID="{FF3C5B96-48D6-7E4D-A61D-56AF22A3AD68}" presName="composite" presStyleCnt="0"/>
      <dgm:spPr/>
    </dgm:pt>
    <dgm:pt modelId="{EE2238F6-0B8B-074D-8205-8BA0CC60019B}" type="pres">
      <dgm:prSet presAssocID="{FF3C5B96-48D6-7E4D-A61D-56AF22A3AD68}" presName="bentUpArrow1" presStyleLbl="alignImgPlace1" presStyleIdx="0" presStyleCnt="2"/>
      <dgm:spPr>
        <a:solidFill>
          <a:schemeClr val="accent1"/>
        </a:solidFill>
      </dgm:spPr>
    </dgm:pt>
    <dgm:pt modelId="{A82D9C0E-1A63-EE44-9C61-F58C5E2769AC}" type="pres">
      <dgm:prSet presAssocID="{FF3C5B96-48D6-7E4D-A61D-56AF22A3AD6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7ECDDB5-499B-D845-A0E6-FCAA9F647FA9}" type="pres">
      <dgm:prSet presAssocID="{FF3C5B96-48D6-7E4D-A61D-56AF22A3AD68}" presName="ChildText" presStyleLbl="revTx" presStyleIdx="0" presStyleCnt="3" custScaleX="134752" custLinFactNeighborX="17692">
        <dgm:presLayoutVars>
          <dgm:chMax val="0"/>
          <dgm:chPref val="0"/>
          <dgm:bulletEnabled val="1"/>
        </dgm:presLayoutVars>
      </dgm:prSet>
      <dgm:spPr/>
    </dgm:pt>
    <dgm:pt modelId="{71AAAAC0-0F4E-1E4A-B6BF-AF4F605363A3}" type="pres">
      <dgm:prSet presAssocID="{5D5AC730-023C-D945-A122-BC2DB583121C}" presName="sibTrans" presStyleCnt="0"/>
      <dgm:spPr/>
    </dgm:pt>
    <dgm:pt modelId="{072DFF2A-5624-DA4A-8A44-E5FAB429628A}" type="pres">
      <dgm:prSet presAssocID="{6BA70089-9709-014B-8CA3-4C0341DB8F67}" presName="composite" presStyleCnt="0"/>
      <dgm:spPr/>
    </dgm:pt>
    <dgm:pt modelId="{78C4FBA0-B588-1841-8D72-77E5A071BEF5}" type="pres">
      <dgm:prSet presAssocID="{6BA70089-9709-014B-8CA3-4C0341DB8F67}" presName="bentUpArrow1" presStyleLbl="alignImgPlace1" presStyleIdx="1" presStyleCnt="2"/>
      <dgm:spPr>
        <a:prstGeom prst="leftUpArrow">
          <a:avLst/>
        </a:prstGeom>
        <a:solidFill>
          <a:schemeClr val="accent1"/>
        </a:solidFill>
      </dgm:spPr>
    </dgm:pt>
    <dgm:pt modelId="{06397CFA-10AF-3B48-9040-53F0E23C1E99}" type="pres">
      <dgm:prSet presAssocID="{6BA70089-9709-014B-8CA3-4C0341DB8F6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66E884C-6A1F-FD4B-A6EE-8828D89F1A0F}" type="pres">
      <dgm:prSet presAssocID="{6BA70089-9709-014B-8CA3-4C0341DB8F67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E7EA24B-CA04-FB40-A2A3-65FA7139CD81}" type="pres">
      <dgm:prSet presAssocID="{17116BE3-B3CD-144A-BC16-EAB7D6A847CF}" presName="sibTrans" presStyleCnt="0"/>
      <dgm:spPr/>
    </dgm:pt>
    <dgm:pt modelId="{0F6A7DF0-C3C8-764A-8E6B-68CD9268DB5F}" type="pres">
      <dgm:prSet presAssocID="{B4807EF7-AC1E-C846-BDAC-10A331E3892F}" presName="composite" presStyleCnt="0"/>
      <dgm:spPr/>
    </dgm:pt>
    <dgm:pt modelId="{A1C0A310-D4D9-754A-B1CD-19ED78CDA11A}" type="pres">
      <dgm:prSet presAssocID="{B4807EF7-AC1E-C846-BDAC-10A331E3892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AAA8E8C-B4E9-F449-83EC-092308BA1C33}" type="pres">
      <dgm:prSet presAssocID="{B4807EF7-AC1E-C846-BDAC-10A331E3892F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31A9725-7E54-A944-9F94-65352ADBAC6B}" srcId="{AD119680-CBC1-E945-A46A-51F171A53E56}" destId="{6BA70089-9709-014B-8CA3-4C0341DB8F67}" srcOrd="1" destOrd="0" parTransId="{89057A60-8B94-614A-AD9E-640DE2E37FE3}" sibTransId="{17116BE3-B3CD-144A-BC16-EAB7D6A847CF}"/>
    <dgm:cxn modelId="{9DC08A27-B726-F04E-81C6-CD7147DE9329}" srcId="{AD119680-CBC1-E945-A46A-51F171A53E56}" destId="{FF3C5B96-48D6-7E4D-A61D-56AF22A3AD68}" srcOrd="0" destOrd="0" parTransId="{D13384C2-2F9A-1D4A-AE44-35A70FB8D0E5}" sibTransId="{5D5AC730-023C-D945-A122-BC2DB583121C}"/>
    <dgm:cxn modelId="{A3EE3E2B-2B1F-294F-A9C4-2BA049CEE747}" srcId="{AD119680-CBC1-E945-A46A-51F171A53E56}" destId="{B4807EF7-AC1E-C846-BDAC-10A331E3892F}" srcOrd="2" destOrd="0" parTransId="{E8200D6F-2851-9549-827E-C3C237064DC6}" sibTransId="{0CDBF59F-A29C-DD4C-B311-05AA94CC21D0}"/>
    <dgm:cxn modelId="{20529E31-C303-B34A-951E-E87A2968BC1E}" type="presOf" srcId="{0A3BB271-0D1A-3946-9836-A3D70962885A}" destId="{37ECDDB5-499B-D845-A0E6-FCAA9F647FA9}" srcOrd="0" destOrd="0" presId="urn:microsoft.com/office/officeart/2005/8/layout/StepDownProcess"/>
    <dgm:cxn modelId="{99503337-6B1A-EE4A-BB32-320064CFA8BC}" srcId="{B4807EF7-AC1E-C846-BDAC-10A331E3892F}" destId="{6D98963F-B4D2-5B46-B326-8B682D486EC6}" srcOrd="2" destOrd="0" parTransId="{4D0F7AA5-FE88-4142-9E2D-BE034E0DAFD3}" sibTransId="{3F0CBB5E-762C-8E48-A7E8-4518171A6CC0}"/>
    <dgm:cxn modelId="{F7E22F45-6B84-2E4A-861A-D0269927E8D4}" type="presOf" srcId="{6BA70089-9709-014B-8CA3-4C0341DB8F67}" destId="{06397CFA-10AF-3B48-9040-53F0E23C1E99}" srcOrd="0" destOrd="0" presId="urn:microsoft.com/office/officeart/2005/8/layout/StepDownProcess"/>
    <dgm:cxn modelId="{C53F104B-383F-BE47-91FE-3F2B398A5B53}" srcId="{FF3C5B96-48D6-7E4D-A61D-56AF22A3AD68}" destId="{0A3BB271-0D1A-3946-9836-A3D70962885A}" srcOrd="0" destOrd="0" parTransId="{7D961240-8A4D-BF49-9B24-DB2DFBC08114}" sibTransId="{6CE124A5-2BF7-004F-936E-95118E05ED86}"/>
    <dgm:cxn modelId="{1252D952-15D4-484E-8073-EBB770D272BA}" type="presOf" srcId="{FF3C5B96-48D6-7E4D-A61D-56AF22A3AD68}" destId="{A82D9C0E-1A63-EE44-9C61-F58C5E2769AC}" srcOrd="0" destOrd="0" presId="urn:microsoft.com/office/officeart/2005/8/layout/StepDownProcess"/>
    <dgm:cxn modelId="{9D261E55-33D0-E64E-9331-7FCFEDD3127C}" type="presOf" srcId="{E25F3611-0ED2-5846-8ED1-B78DF5DD1774}" destId="{BAAA8E8C-B4E9-F449-83EC-092308BA1C33}" srcOrd="0" destOrd="1" presId="urn:microsoft.com/office/officeart/2005/8/layout/StepDownProcess"/>
    <dgm:cxn modelId="{A87A4C83-FACB-1E41-A029-C079E8C12852}" srcId="{B4807EF7-AC1E-C846-BDAC-10A331E3892F}" destId="{BFF6DD66-D079-634E-947C-4C79008C06F3}" srcOrd="0" destOrd="0" parTransId="{157B3DDD-64F0-2043-941C-0A553C679393}" sibTransId="{0EA9FDDC-0C2B-0248-B03D-40EE0D117551}"/>
    <dgm:cxn modelId="{F7D2C583-69D2-CB40-837F-A108CCC83499}" type="presOf" srcId="{36867314-2F4A-AE4C-80F1-D88E0A44259C}" destId="{F66E884C-6A1F-FD4B-A6EE-8828D89F1A0F}" srcOrd="0" destOrd="0" presId="urn:microsoft.com/office/officeart/2005/8/layout/StepDownProcess"/>
    <dgm:cxn modelId="{C3358C93-5590-CF4E-8B1E-DF22EFF4D44D}" type="presOf" srcId="{BFF6DD66-D079-634E-947C-4C79008C06F3}" destId="{BAAA8E8C-B4E9-F449-83EC-092308BA1C33}" srcOrd="0" destOrd="0" presId="urn:microsoft.com/office/officeart/2005/8/layout/StepDownProcess"/>
    <dgm:cxn modelId="{3929BBA1-A32D-D148-9CA9-5124ADE0B905}" type="presOf" srcId="{AD119680-CBC1-E945-A46A-51F171A53E56}" destId="{ABEC2A2A-11DC-424B-ADCA-71EDCCCF2A91}" srcOrd="0" destOrd="0" presId="urn:microsoft.com/office/officeart/2005/8/layout/StepDownProcess"/>
    <dgm:cxn modelId="{E50115A8-45A0-7C4B-8C57-7DB5DA019307}" type="presOf" srcId="{6D98963F-B4D2-5B46-B326-8B682D486EC6}" destId="{BAAA8E8C-B4E9-F449-83EC-092308BA1C33}" srcOrd="0" destOrd="2" presId="urn:microsoft.com/office/officeart/2005/8/layout/StepDownProcess"/>
    <dgm:cxn modelId="{50499BA8-F7DB-144D-AB4F-4FFAE94942E1}" type="presOf" srcId="{EB5B7C38-618B-344C-A19C-F166B82867AF}" destId="{F66E884C-6A1F-FD4B-A6EE-8828D89F1A0F}" srcOrd="0" destOrd="2" presId="urn:microsoft.com/office/officeart/2005/8/layout/StepDownProcess"/>
    <dgm:cxn modelId="{F3E1BBBC-B558-8945-975C-301705129AC9}" srcId="{6BA70089-9709-014B-8CA3-4C0341DB8F67}" destId="{EB5B7C38-618B-344C-A19C-F166B82867AF}" srcOrd="2" destOrd="0" parTransId="{5F136375-C2C0-4045-B81B-452291E295CE}" sibTransId="{F41DB2EE-98D1-924B-9235-58E9CE4D8E38}"/>
    <dgm:cxn modelId="{684F0FD3-3628-9E4E-9E1D-0081061800DC}" type="presOf" srcId="{B4807EF7-AC1E-C846-BDAC-10A331E3892F}" destId="{A1C0A310-D4D9-754A-B1CD-19ED78CDA11A}" srcOrd="0" destOrd="0" presId="urn:microsoft.com/office/officeart/2005/8/layout/StepDownProcess"/>
    <dgm:cxn modelId="{9AA629D8-5643-6449-A754-C82504FD0635}" srcId="{6BA70089-9709-014B-8CA3-4C0341DB8F67}" destId="{36867314-2F4A-AE4C-80F1-D88E0A44259C}" srcOrd="0" destOrd="0" parTransId="{4DE93BFD-6AD4-A44D-9C36-D2CB99347A37}" sibTransId="{F7A83D84-2F17-394C-ADCA-99910EF50629}"/>
    <dgm:cxn modelId="{28AE39EC-7D0E-C24B-8CF5-9BD7796B86A5}" type="presOf" srcId="{4E8CAE7F-4C1D-B741-AAAB-74629AD3736C}" destId="{F66E884C-6A1F-FD4B-A6EE-8828D89F1A0F}" srcOrd="0" destOrd="1" presId="urn:microsoft.com/office/officeart/2005/8/layout/StepDownProcess"/>
    <dgm:cxn modelId="{947F06F5-C07F-DA47-B136-1A62572EE624}" srcId="{B4807EF7-AC1E-C846-BDAC-10A331E3892F}" destId="{E25F3611-0ED2-5846-8ED1-B78DF5DD1774}" srcOrd="1" destOrd="0" parTransId="{815E7D5B-A5F1-6E46-9C37-653F5EBED959}" sibTransId="{A5854512-77FF-2646-9B38-8F33E6225C83}"/>
    <dgm:cxn modelId="{5987E5F9-AA7C-864B-BE0C-1E02A2638C21}" srcId="{6BA70089-9709-014B-8CA3-4C0341DB8F67}" destId="{4E8CAE7F-4C1D-B741-AAAB-74629AD3736C}" srcOrd="1" destOrd="0" parTransId="{611DC9DC-E0A0-B244-9546-EC2C6309578D}" sibTransId="{C7583101-4CB7-C744-BF7A-C6A24C824000}"/>
    <dgm:cxn modelId="{FB76279B-C4A4-3341-B675-676F7F404103}" type="presParOf" srcId="{ABEC2A2A-11DC-424B-ADCA-71EDCCCF2A91}" destId="{A904B058-787E-9A4F-B667-D48F70B0CC87}" srcOrd="0" destOrd="0" presId="urn:microsoft.com/office/officeart/2005/8/layout/StepDownProcess"/>
    <dgm:cxn modelId="{82F0124C-3391-B948-9C56-C4A6731EEF05}" type="presParOf" srcId="{A904B058-787E-9A4F-B667-D48F70B0CC87}" destId="{EE2238F6-0B8B-074D-8205-8BA0CC60019B}" srcOrd="0" destOrd="0" presId="urn:microsoft.com/office/officeart/2005/8/layout/StepDownProcess"/>
    <dgm:cxn modelId="{A15E4236-AC68-2347-8642-46417AEB9889}" type="presParOf" srcId="{A904B058-787E-9A4F-B667-D48F70B0CC87}" destId="{A82D9C0E-1A63-EE44-9C61-F58C5E2769AC}" srcOrd="1" destOrd="0" presId="urn:microsoft.com/office/officeart/2005/8/layout/StepDownProcess"/>
    <dgm:cxn modelId="{46E089D8-2AD9-9340-930E-1F2369880646}" type="presParOf" srcId="{A904B058-787E-9A4F-B667-D48F70B0CC87}" destId="{37ECDDB5-499B-D845-A0E6-FCAA9F647FA9}" srcOrd="2" destOrd="0" presId="urn:microsoft.com/office/officeart/2005/8/layout/StepDownProcess"/>
    <dgm:cxn modelId="{A6923A14-6DBC-5D47-9E53-B1D31EA949F4}" type="presParOf" srcId="{ABEC2A2A-11DC-424B-ADCA-71EDCCCF2A91}" destId="{71AAAAC0-0F4E-1E4A-B6BF-AF4F605363A3}" srcOrd="1" destOrd="0" presId="urn:microsoft.com/office/officeart/2005/8/layout/StepDownProcess"/>
    <dgm:cxn modelId="{71A69C02-D04A-DC4E-A429-E470DB21A5CB}" type="presParOf" srcId="{ABEC2A2A-11DC-424B-ADCA-71EDCCCF2A91}" destId="{072DFF2A-5624-DA4A-8A44-E5FAB429628A}" srcOrd="2" destOrd="0" presId="urn:microsoft.com/office/officeart/2005/8/layout/StepDownProcess"/>
    <dgm:cxn modelId="{2D67EAE9-65BD-9545-A324-5CBE4BAED8A5}" type="presParOf" srcId="{072DFF2A-5624-DA4A-8A44-E5FAB429628A}" destId="{78C4FBA0-B588-1841-8D72-77E5A071BEF5}" srcOrd="0" destOrd="0" presId="urn:microsoft.com/office/officeart/2005/8/layout/StepDownProcess"/>
    <dgm:cxn modelId="{6F9A59B2-39C1-6041-9CF7-095563E09992}" type="presParOf" srcId="{072DFF2A-5624-DA4A-8A44-E5FAB429628A}" destId="{06397CFA-10AF-3B48-9040-53F0E23C1E99}" srcOrd="1" destOrd="0" presId="urn:microsoft.com/office/officeart/2005/8/layout/StepDownProcess"/>
    <dgm:cxn modelId="{93F62F4D-183C-A745-9E50-082EC3CEFF65}" type="presParOf" srcId="{072DFF2A-5624-DA4A-8A44-E5FAB429628A}" destId="{F66E884C-6A1F-FD4B-A6EE-8828D89F1A0F}" srcOrd="2" destOrd="0" presId="urn:microsoft.com/office/officeart/2005/8/layout/StepDownProcess"/>
    <dgm:cxn modelId="{924B4308-2D29-9642-BDEE-0E988D942957}" type="presParOf" srcId="{ABEC2A2A-11DC-424B-ADCA-71EDCCCF2A91}" destId="{7E7EA24B-CA04-FB40-A2A3-65FA7139CD81}" srcOrd="3" destOrd="0" presId="urn:microsoft.com/office/officeart/2005/8/layout/StepDownProcess"/>
    <dgm:cxn modelId="{5C30B776-880E-E84D-80C7-818C34396FAA}" type="presParOf" srcId="{ABEC2A2A-11DC-424B-ADCA-71EDCCCF2A91}" destId="{0F6A7DF0-C3C8-764A-8E6B-68CD9268DB5F}" srcOrd="4" destOrd="0" presId="urn:microsoft.com/office/officeart/2005/8/layout/StepDownProcess"/>
    <dgm:cxn modelId="{2E71D8AD-2930-BF42-B0CE-5E88871449A0}" type="presParOf" srcId="{0F6A7DF0-C3C8-764A-8E6B-68CD9268DB5F}" destId="{A1C0A310-D4D9-754A-B1CD-19ED78CDA11A}" srcOrd="0" destOrd="0" presId="urn:microsoft.com/office/officeart/2005/8/layout/StepDownProcess"/>
    <dgm:cxn modelId="{EFA7105E-B311-7947-8B67-D684BC605EF5}" type="presParOf" srcId="{0F6A7DF0-C3C8-764A-8E6B-68CD9268DB5F}" destId="{BAAA8E8C-B4E9-F449-83EC-092308BA1C3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119680-CBC1-E945-A46A-51F171A53E56}" type="doc">
      <dgm:prSet loTypeId="urn:microsoft.com/office/officeart/2005/8/layout/StepDown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F3C5B96-48D6-7E4D-A61D-56AF22A3AD68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Purpose</a:t>
          </a:r>
        </a:p>
      </dgm:t>
    </dgm:pt>
    <dgm:pt modelId="{D13384C2-2F9A-1D4A-AE44-35A70FB8D0E5}" type="parTrans" cxnId="{9DC08A27-B726-F04E-81C6-CD7147DE9329}">
      <dgm:prSet/>
      <dgm:spPr/>
      <dgm:t>
        <a:bodyPr/>
        <a:lstStyle/>
        <a:p>
          <a:endParaRPr lang="en-GB"/>
        </a:p>
      </dgm:t>
    </dgm:pt>
    <dgm:pt modelId="{5D5AC730-023C-D945-A122-BC2DB583121C}" type="sibTrans" cxnId="{9DC08A27-B726-F04E-81C6-CD7147DE9329}">
      <dgm:prSet/>
      <dgm:spPr/>
      <dgm:t>
        <a:bodyPr/>
        <a:lstStyle/>
        <a:p>
          <a:endParaRPr lang="en-GB"/>
        </a:p>
      </dgm:t>
    </dgm:pt>
    <dgm:pt modelId="{0A3BB271-0D1A-3946-9836-A3D70962885A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Put the safety of our customers first</a:t>
          </a:r>
        </a:p>
      </dgm:t>
    </dgm:pt>
    <dgm:pt modelId="{7D961240-8A4D-BF49-9B24-DB2DFBC08114}" type="parTrans" cxnId="{C53F104B-383F-BE47-91FE-3F2B398A5B53}">
      <dgm:prSet/>
      <dgm:spPr/>
      <dgm:t>
        <a:bodyPr/>
        <a:lstStyle/>
        <a:p>
          <a:endParaRPr lang="en-GB"/>
        </a:p>
      </dgm:t>
    </dgm:pt>
    <dgm:pt modelId="{6CE124A5-2BF7-004F-936E-95118E05ED86}" type="sibTrans" cxnId="{C53F104B-383F-BE47-91FE-3F2B398A5B53}">
      <dgm:prSet/>
      <dgm:spPr/>
      <dgm:t>
        <a:bodyPr/>
        <a:lstStyle/>
        <a:p>
          <a:endParaRPr lang="en-GB"/>
        </a:p>
      </dgm:t>
    </dgm:pt>
    <dgm:pt modelId="{6BA70089-9709-014B-8CA3-4C0341DB8F67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Behaviors</a:t>
          </a:r>
        </a:p>
      </dgm:t>
    </dgm:pt>
    <dgm:pt modelId="{89057A60-8B94-614A-AD9E-640DE2E37FE3}" type="parTrans" cxnId="{C31A9725-7E54-A944-9F94-65352ADBAC6B}">
      <dgm:prSet/>
      <dgm:spPr/>
      <dgm:t>
        <a:bodyPr/>
        <a:lstStyle/>
        <a:p>
          <a:endParaRPr lang="en-GB"/>
        </a:p>
      </dgm:t>
    </dgm:pt>
    <dgm:pt modelId="{17116BE3-B3CD-144A-BC16-EAB7D6A847CF}" type="sibTrans" cxnId="{C31A9725-7E54-A944-9F94-65352ADBAC6B}">
      <dgm:prSet/>
      <dgm:spPr/>
      <dgm:t>
        <a:bodyPr/>
        <a:lstStyle/>
        <a:p>
          <a:endParaRPr lang="en-GB"/>
        </a:p>
      </dgm:t>
    </dgm:pt>
    <dgm:pt modelId="{36867314-2F4A-AE4C-80F1-D88E0A44259C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Manager discuss food safety performance with everybody in the store monthly</a:t>
          </a:r>
        </a:p>
      </dgm:t>
    </dgm:pt>
    <dgm:pt modelId="{4DE93BFD-6AD4-A44D-9C36-D2CB99347A37}" type="parTrans" cxnId="{9AA629D8-5643-6449-A754-C82504FD0635}">
      <dgm:prSet/>
      <dgm:spPr/>
      <dgm:t>
        <a:bodyPr/>
        <a:lstStyle/>
        <a:p>
          <a:endParaRPr lang="en-GB"/>
        </a:p>
      </dgm:t>
    </dgm:pt>
    <dgm:pt modelId="{F7A83D84-2F17-394C-ADCA-99910EF50629}" type="sibTrans" cxnId="{9AA629D8-5643-6449-A754-C82504FD0635}">
      <dgm:prSet/>
      <dgm:spPr/>
      <dgm:t>
        <a:bodyPr/>
        <a:lstStyle/>
        <a:p>
          <a:endParaRPr lang="en-GB"/>
        </a:p>
      </dgm:t>
    </dgm:pt>
    <dgm:pt modelId="{B4807EF7-AC1E-C846-BDAC-10A331E3892F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Consequence</a:t>
          </a:r>
        </a:p>
      </dgm:t>
    </dgm:pt>
    <dgm:pt modelId="{E8200D6F-2851-9549-827E-C3C237064DC6}" type="parTrans" cxnId="{A3EE3E2B-2B1F-294F-A9C4-2BA049CEE747}">
      <dgm:prSet/>
      <dgm:spPr/>
      <dgm:t>
        <a:bodyPr/>
        <a:lstStyle/>
        <a:p>
          <a:endParaRPr lang="en-GB"/>
        </a:p>
      </dgm:t>
    </dgm:pt>
    <dgm:pt modelId="{0CDBF59F-A29C-DD4C-B311-05AA94CC21D0}" type="sibTrans" cxnId="{A3EE3E2B-2B1F-294F-A9C4-2BA049CEE747}">
      <dgm:prSet/>
      <dgm:spPr/>
      <dgm:t>
        <a:bodyPr/>
        <a:lstStyle/>
        <a:p>
          <a:endParaRPr lang="en-GB"/>
        </a:p>
      </dgm:t>
    </dgm:pt>
    <dgm:pt modelId="{BFF6DD66-D079-634E-947C-4C79008C06F3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Improved performance recognized in monthly post by CEO</a:t>
          </a:r>
        </a:p>
      </dgm:t>
    </dgm:pt>
    <dgm:pt modelId="{157B3DDD-64F0-2043-941C-0A553C679393}" type="parTrans" cxnId="{A87A4C83-FACB-1E41-A029-C079E8C12852}">
      <dgm:prSet/>
      <dgm:spPr/>
      <dgm:t>
        <a:bodyPr/>
        <a:lstStyle/>
        <a:p>
          <a:endParaRPr lang="en-GB"/>
        </a:p>
      </dgm:t>
    </dgm:pt>
    <dgm:pt modelId="{0EA9FDDC-0C2B-0248-B03D-40EE0D117551}" type="sibTrans" cxnId="{A87A4C83-FACB-1E41-A029-C079E8C12852}">
      <dgm:prSet/>
      <dgm:spPr/>
      <dgm:t>
        <a:bodyPr/>
        <a:lstStyle/>
        <a:p>
          <a:endParaRPr lang="en-GB"/>
        </a:p>
      </dgm:t>
    </dgm:pt>
    <dgm:pt modelId="{ABEC2A2A-11DC-424B-ADCA-71EDCCCF2A91}" type="pres">
      <dgm:prSet presAssocID="{AD119680-CBC1-E945-A46A-51F171A53E56}" presName="rootnode" presStyleCnt="0">
        <dgm:presLayoutVars>
          <dgm:chMax/>
          <dgm:chPref/>
          <dgm:dir/>
          <dgm:animLvl val="lvl"/>
        </dgm:presLayoutVars>
      </dgm:prSet>
      <dgm:spPr/>
    </dgm:pt>
    <dgm:pt modelId="{A904B058-787E-9A4F-B667-D48F70B0CC87}" type="pres">
      <dgm:prSet presAssocID="{FF3C5B96-48D6-7E4D-A61D-56AF22A3AD68}" presName="composite" presStyleCnt="0"/>
      <dgm:spPr/>
    </dgm:pt>
    <dgm:pt modelId="{EE2238F6-0B8B-074D-8205-8BA0CC60019B}" type="pres">
      <dgm:prSet presAssocID="{FF3C5B96-48D6-7E4D-A61D-56AF22A3AD68}" presName="bentUpArrow1" presStyleLbl="alignImgPlace1" presStyleIdx="0" presStyleCnt="2"/>
      <dgm:spPr>
        <a:solidFill>
          <a:schemeClr val="accent1"/>
        </a:solidFill>
      </dgm:spPr>
    </dgm:pt>
    <dgm:pt modelId="{A82D9C0E-1A63-EE44-9C61-F58C5E2769AC}" type="pres">
      <dgm:prSet presAssocID="{FF3C5B96-48D6-7E4D-A61D-56AF22A3AD6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7ECDDB5-499B-D845-A0E6-FCAA9F647FA9}" type="pres">
      <dgm:prSet presAssocID="{FF3C5B96-48D6-7E4D-A61D-56AF22A3AD6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1AAAAC0-0F4E-1E4A-B6BF-AF4F605363A3}" type="pres">
      <dgm:prSet presAssocID="{5D5AC730-023C-D945-A122-BC2DB583121C}" presName="sibTrans" presStyleCnt="0"/>
      <dgm:spPr/>
    </dgm:pt>
    <dgm:pt modelId="{072DFF2A-5624-DA4A-8A44-E5FAB429628A}" type="pres">
      <dgm:prSet presAssocID="{6BA70089-9709-014B-8CA3-4C0341DB8F67}" presName="composite" presStyleCnt="0"/>
      <dgm:spPr/>
    </dgm:pt>
    <dgm:pt modelId="{78C4FBA0-B588-1841-8D72-77E5A071BEF5}" type="pres">
      <dgm:prSet presAssocID="{6BA70089-9709-014B-8CA3-4C0341DB8F67}" presName="bentUpArrow1" presStyleLbl="alignImgPlace1" presStyleIdx="1" presStyleCnt="2"/>
      <dgm:spPr>
        <a:prstGeom prst="leftUpArrow">
          <a:avLst/>
        </a:prstGeom>
        <a:solidFill>
          <a:schemeClr val="accent1"/>
        </a:solidFill>
      </dgm:spPr>
    </dgm:pt>
    <dgm:pt modelId="{06397CFA-10AF-3B48-9040-53F0E23C1E99}" type="pres">
      <dgm:prSet presAssocID="{6BA70089-9709-014B-8CA3-4C0341DB8F6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66E884C-6A1F-FD4B-A6EE-8828D89F1A0F}" type="pres">
      <dgm:prSet presAssocID="{6BA70089-9709-014B-8CA3-4C0341DB8F67}" presName="ChildText" presStyleLbl="revTx" presStyleIdx="1" presStyleCnt="3" custScaleX="129203" custLinFactNeighborX="14220">
        <dgm:presLayoutVars>
          <dgm:chMax val="0"/>
          <dgm:chPref val="0"/>
          <dgm:bulletEnabled val="1"/>
        </dgm:presLayoutVars>
      </dgm:prSet>
      <dgm:spPr/>
    </dgm:pt>
    <dgm:pt modelId="{7E7EA24B-CA04-FB40-A2A3-65FA7139CD81}" type="pres">
      <dgm:prSet presAssocID="{17116BE3-B3CD-144A-BC16-EAB7D6A847CF}" presName="sibTrans" presStyleCnt="0"/>
      <dgm:spPr/>
    </dgm:pt>
    <dgm:pt modelId="{0F6A7DF0-C3C8-764A-8E6B-68CD9268DB5F}" type="pres">
      <dgm:prSet presAssocID="{B4807EF7-AC1E-C846-BDAC-10A331E3892F}" presName="composite" presStyleCnt="0"/>
      <dgm:spPr/>
    </dgm:pt>
    <dgm:pt modelId="{A1C0A310-D4D9-754A-B1CD-19ED78CDA11A}" type="pres">
      <dgm:prSet presAssocID="{B4807EF7-AC1E-C846-BDAC-10A331E3892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BAAA8E8C-B4E9-F449-83EC-092308BA1C33}" type="pres">
      <dgm:prSet presAssocID="{B4807EF7-AC1E-C846-BDAC-10A331E3892F}" presName="FinalChildText" presStyleLbl="revTx" presStyleIdx="2" presStyleCnt="3" custScaleX="107999" custLinFactNeighborX="1292">
        <dgm:presLayoutVars>
          <dgm:chMax val="0"/>
          <dgm:chPref val="0"/>
          <dgm:bulletEnabled val="1"/>
        </dgm:presLayoutVars>
      </dgm:prSet>
      <dgm:spPr/>
    </dgm:pt>
  </dgm:ptLst>
  <dgm:cxnLst>
    <dgm:cxn modelId="{C31A9725-7E54-A944-9F94-65352ADBAC6B}" srcId="{AD119680-CBC1-E945-A46A-51F171A53E56}" destId="{6BA70089-9709-014B-8CA3-4C0341DB8F67}" srcOrd="1" destOrd="0" parTransId="{89057A60-8B94-614A-AD9E-640DE2E37FE3}" sibTransId="{17116BE3-B3CD-144A-BC16-EAB7D6A847CF}"/>
    <dgm:cxn modelId="{9DC08A27-B726-F04E-81C6-CD7147DE9329}" srcId="{AD119680-CBC1-E945-A46A-51F171A53E56}" destId="{FF3C5B96-48D6-7E4D-A61D-56AF22A3AD68}" srcOrd="0" destOrd="0" parTransId="{D13384C2-2F9A-1D4A-AE44-35A70FB8D0E5}" sibTransId="{5D5AC730-023C-D945-A122-BC2DB583121C}"/>
    <dgm:cxn modelId="{A3EE3E2B-2B1F-294F-A9C4-2BA049CEE747}" srcId="{AD119680-CBC1-E945-A46A-51F171A53E56}" destId="{B4807EF7-AC1E-C846-BDAC-10A331E3892F}" srcOrd="2" destOrd="0" parTransId="{E8200D6F-2851-9549-827E-C3C237064DC6}" sibTransId="{0CDBF59F-A29C-DD4C-B311-05AA94CC21D0}"/>
    <dgm:cxn modelId="{20529E31-C303-B34A-951E-E87A2968BC1E}" type="presOf" srcId="{0A3BB271-0D1A-3946-9836-A3D70962885A}" destId="{37ECDDB5-499B-D845-A0E6-FCAA9F647FA9}" srcOrd="0" destOrd="0" presId="urn:microsoft.com/office/officeart/2005/8/layout/StepDownProcess"/>
    <dgm:cxn modelId="{F7E22F45-6B84-2E4A-861A-D0269927E8D4}" type="presOf" srcId="{6BA70089-9709-014B-8CA3-4C0341DB8F67}" destId="{06397CFA-10AF-3B48-9040-53F0E23C1E99}" srcOrd="0" destOrd="0" presId="urn:microsoft.com/office/officeart/2005/8/layout/StepDownProcess"/>
    <dgm:cxn modelId="{C53F104B-383F-BE47-91FE-3F2B398A5B53}" srcId="{FF3C5B96-48D6-7E4D-A61D-56AF22A3AD68}" destId="{0A3BB271-0D1A-3946-9836-A3D70962885A}" srcOrd="0" destOrd="0" parTransId="{7D961240-8A4D-BF49-9B24-DB2DFBC08114}" sibTransId="{6CE124A5-2BF7-004F-936E-95118E05ED86}"/>
    <dgm:cxn modelId="{1252D952-15D4-484E-8073-EBB770D272BA}" type="presOf" srcId="{FF3C5B96-48D6-7E4D-A61D-56AF22A3AD68}" destId="{A82D9C0E-1A63-EE44-9C61-F58C5E2769AC}" srcOrd="0" destOrd="0" presId="urn:microsoft.com/office/officeart/2005/8/layout/StepDownProcess"/>
    <dgm:cxn modelId="{A87A4C83-FACB-1E41-A029-C079E8C12852}" srcId="{B4807EF7-AC1E-C846-BDAC-10A331E3892F}" destId="{BFF6DD66-D079-634E-947C-4C79008C06F3}" srcOrd="0" destOrd="0" parTransId="{157B3DDD-64F0-2043-941C-0A553C679393}" sibTransId="{0EA9FDDC-0C2B-0248-B03D-40EE0D117551}"/>
    <dgm:cxn modelId="{F7D2C583-69D2-CB40-837F-A108CCC83499}" type="presOf" srcId="{36867314-2F4A-AE4C-80F1-D88E0A44259C}" destId="{F66E884C-6A1F-FD4B-A6EE-8828D89F1A0F}" srcOrd="0" destOrd="0" presId="urn:microsoft.com/office/officeart/2005/8/layout/StepDownProcess"/>
    <dgm:cxn modelId="{C3358C93-5590-CF4E-8B1E-DF22EFF4D44D}" type="presOf" srcId="{BFF6DD66-D079-634E-947C-4C79008C06F3}" destId="{BAAA8E8C-B4E9-F449-83EC-092308BA1C33}" srcOrd="0" destOrd="0" presId="urn:microsoft.com/office/officeart/2005/8/layout/StepDownProcess"/>
    <dgm:cxn modelId="{3929BBA1-A32D-D148-9CA9-5124ADE0B905}" type="presOf" srcId="{AD119680-CBC1-E945-A46A-51F171A53E56}" destId="{ABEC2A2A-11DC-424B-ADCA-71EDCCCF2A91}" srcOrd="0" destOrd="0" presId="urn:microsoft.com/office/officeart/2005/8/layout/StepDownProcess"/>
    <dgm:cxn modelId="{684F0FD3-3628-9E4E-9E1D-0081061800DC}" type="presOf" srcId="{B4807EF7-AC1E-C846-BDAC-10A331E3892F}" destId="{A1C0A310-D4D9-754A-B1CD-19ED78CDA11A}" srcOrd="0" destOrd="0" presId="urn:microsoft.com/office/officeart/2005/8/layout/StepDownProcess"/>
    <dgm:cxn modelId="{9AA629D8-5643-6449-A754-C82504FD0635}" srcId="{6BA70089-9709-014B-8CA3-4C0341DB8F67}" destId="{36867314-2F4A-AE4C-80F1-D88E0A44259C}" srcOrd="0" destOrd="0" parTransId="{4DE93BFD-6AD4-A44D-9C36-D2CB99347A37}" sibTransId="{F7A83D84-2F17-394C-ADCA-99910EF50629}"/>
    <dgm:cxn modelId="{FB76279B-C4A4-3341-B675-676F7F404103}" type="presParOf" srcId="{ABEC2A2A-11DC-424B-ADCA-71EDCCCF2A91}" destId="{A904B058-787E-9A4F-B667-D48F70B0CC87}" srcOrd="0" destOrd="0" presId="urn:microsoft.com/office/officeart/2005/8/layout/StepDownProcess"/>
    <dgm:cxn modelId="{82F0124C-3391-B948-9C56-C4A6731EEF05}" type="presParOf" srcId="{A904B058-787E-9A4F-B667-D48F70B0CC87}" destId="{EE2238F6-0B8B-074D-8205-8BA0CC60019B}" srcOrd="0" destOrd="0" presId="urn:microsoft.com/office/officeart/2005/8/layout/StepDownProcess"/>
    <dgm:cxn modelId="{A15E4236-AC68-2347-8642-46417AEB9889}" type="presParOf" srcId="{A904B058-787E-9A4F-B667-D48F70B0CC87}" destId="{A82D9C0E-1A63-EE44-9C61-F58C5E2769AC}" srcOrd="1" destOrd="0" presId="urn:microsoft.com/office/officeart/2005/8/layout/StepDownProcess"/>
    <dgm:cxn modelId="{46E089D8-2AD9-9340-930E-1F2369880646}" type="presParOf" srcId="{A904B058-787E-9A4F-B667-D48F70B0CC87}" destId="{37ECDDB5-499B-D845-A0E6-FCAA9F647FA9}" srcOrd="2" destOrd="0" presId="urn:microsoft.com/office/officeart/2005/8/layout/StepDownProcess"/>
    <dgm:cxn modelId="{A6923A14-6DBC-5D47-9E53-B1D31EA949F4}" type="presParOf" srcId="{ABEC2A2A-11DC-424B-ADCA-71EDCCCF2A91}" destId="{71AAAAC0-0F4E-1E4A-B6BF-AF4F605363A3}" srcOrd="1" destOrd="0" presId="urn:microsoft.com/office/officeart/2005/8/layout/StepDownProcess"/>
    <dgm:cxn modelId="{71A69C02-D04A-DC4E-A429-E470DB21A5CB}" type="presParOf" srcId="{ABEC2A2A-11DC-424B-ADCA-71EDCCCF2A91}" destId="{072DFF2A-5624-DA4A-8A44-E5FAB429628A}" srcOrd="2" destOrd="0" presId="urn:microsoft.com/office/officeart/2005/8/layout/StepDownProcess"/>
    <dgm:cxn modelId="{2D67EAE9-65BD-9545-A324-5CBE4BAED8A5}" type="presParOf" srcId="{072DFF2A-5624-DA4A-8A44-E5FAB429628A}" destId="{78C4FBA0-B588-1841-8D72-77E5A071BEF5}" srcOrd="0" destOrd="0" presId="urn:microsoft.com/office/officeart/2005/8/layout/StepDownProcess"/>
    <dgm:cxn modelId="{6F9A59B2-39C1-6041-9CF7-095563E09992}" type="presParOf" srcId="{072DFF2A-5624-DA4A-8A44-E5FAB429628A}" destId="{06397CFA-10AF-3B48-9040-53F0E23C1E99}" srcOrd="1" destOrd="0" presId="urn:microsoft.com/office/officeart/2005/8/layout/StepDownProcess"/>
    <dgm:cxn modelId="{93F62F4D-183C-A745-9E50-082EC3CEFF65}" type="presParOf" srcId="{072DFF2A-5624-DA4A-8A44-E5FAB429628A}" destId="{F66E884C-6A1F-FD4B-A6EE-8828D89F1A0F}" srcOrd="2" destOrd="0" presId="urn:microsoft.com/office/officeart/2005/8/layout/StepDownProcess"/>
    <dgm:cxn modelId="{924B4308-2D29-9642-BDEE-0E988D942957}" type="presParOf" srcId="{ABEC2A2A-11DC-424B-ADCA-71EDCCCF2A91}" destId="{7E7EA24B-CA04-FB40-A2A3-65FA7139CD81}" srcOrd="3" destOrd="0" presId="urn:microsoft.com/office/officeart/2005/8/layout/StepDownProcess"/>
    <dgm:cxn modelId="{5C30B776-880E-E84D-80C7-818C34396FAA}" type="presParOf" srcId="{ABEC2A2A-11DC-424B-ADCA-71EDCCCF2A91}" destId="{0F6A7DF0-C3C8-764A-8E6B-68CD9268DB5F}" srcOrd="4" destOrd="0" presId="urn:microsoft.com/office/officeart/2005/8/layout/StepDownProcess"/>
    <dgm:cxn modelId="{2E71D8AD-2930-BF42-B0CE-5E88871449A0}" type="presParOf" srcId="{0F6A7DF0-C3C8-764A-8E6B-68CD9268DB5F}" destId="{A1C0A310-D4D9-754A-B1CD-19ED78CDA11A}" srcOrd="0" destOrd="0" presId="urn:microsoft.com/office/officeart/2005/8/layout/StepDownProcess"/>
    <dgm:cxn modelId="{EFA7105E-B311-7947-8B67-D684BC605EF5}" type="presParOf" srcId="{0F6A7DF0-C3C8-764A-8E6B-68CD9268DB5F}" destId="{BAAA8E8C-B4E9-F449-83EC-092308BA1C3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D119680-CBC1-E945-A46A-51F171A53E56}" type="doc">
      <dgm:prSet loTypeId="urn:microsoft.com/office/officeart/2005/8/layout/StepDown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FF3C5B96-48D6-7E4D-A61D-56AF22A3AD68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Purpose</a:t>
          </a:r>
        </a:p>
      </dgm:t>
    </dgm:pt>
    <dgm:pt modelId="{D13384C2-2F9A-1D4A-AE44-35A70FB8D0E5}" type="parTrans" cxnId="{9DC08A27-B726-F04E-81C6-CD7147DE9329}">
      <dgm:prSet/>
      <dgm:spPr/>
      <dgm:t>
        <a:bodyPr/>
        <a:lstStyle/>
        <a:p>
          <a:endParaRPr lang="en-GB"/>
        </a:p>
      </dgm:t>
    </dgm:pt>
    <dgm:pt modelId="{5D5AC730-023C-D945-A122-BC2DB583121C}" type="sibTrans" cxnId="{9DC08A27-B726-F04E-81C6-CD7147DE9329}">
      <dgm:prSet/>
      <dgm:spPr/>
      <dgm:t>
        <a:bodyPr/>
        <a:lstStyle/>
        <a:p>
          <a:endParaRPr lang="en-GB"/>
        </a:p>
      </dgm:t>
    </dgm:pt>
    <dgm:pt modelId="{0A3BB271-0D1A-3946-9836-A3D70962885A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Protect the safety of our families and those we serve</a:t>
          </a:r>
        </a:p>
      </dgm:t>
    </dgm:pt>
    <dgm:pt modelId="{7D961240-8A4D-BF49-9B24-DB2DFBC08114}" type="parTrans" cxnId="{C53F104B-383F-BE47-91FE-3F2B398A5B53}">
      <dgm:prSet/>
      <dgm:spPr/>
      <dgm:t>
        <a:bodyPr/>
        <a:lstStyle/>
        <a:p>
          <a:endParaRPr lang="en-GB"/>
        </a:p>
      </dgm:t>
    </dgm:pt>
    <dgm:pt modelId="{6CE124A5-2BF7-004F-936E-95118E05ED86}" type="sibTrans" cxnId="{C53F104B-383F-BE47-91FE-3F2B398A5B53}">
      <dgm:prSet/>
      <dgm:spPr/>
      <dgm:t>
        <a:bodyPr/>
        <a:lstStyle/>
        <a:p>
          <a:endParaRPr lang="en-GB"/>
        </a:p>
      </dgm:t>
    </dgm:pt>
    <dgm:pt modelId="{6BA70089-9709-014B-8CA3-4C0341DB8F67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Behaviors</a:t>
          </a:r>
        </a:p>
      </dgm:t>
    </dgm:pt>
    <dgm:pt modelId="{89057A60-8B94-614A-AD9E-640DE2E37FE3}" type="parTrans" cxnId="{C31A9725-7E54-A944-9F94-65352ADBAC6B}">
      <dgm:prSet/>
      <dgm:spPr/>
      <dgm:t>
        <a:bodyPr/>
        <a:lstStyle/>
        <a:p>
          <a:endParaRPr lang="en-GB"/>
        </a:p>
      </dgm:t>
    </dgm:pt>
    <dgm:pt modelId="{17116BE3-B3CD-144A-BC16-EAB7D6A847CF}" type="sibTrans" cxnId="{C31A9725-7E54-A944-9F94-65352ADBAC6B}">
      <dgm:prSet/>
      <dgm:spPr/>
      <dgm:t>
        <a:bodyPr/>
        <a:lstStyle/>
        <a:p>
          <a:endParaRPr lang="en-GB"/>
        </a:p>
      </dgm:t>
    </dgm:pt>
    <dgm:pt modelId="{36867314-2F4A-AE4C-80F1-D88E0A44259C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Team members found a broken seal. Supervisor stopped the process and led investigation</a:t>
          </a:r>
        </a:p>
      </dgm:t>
    </dgm:pt>
    <dgm:pt modelId="{4DE93BFD-6AD4-A44D-9C36-D2CB99347A37}" type="parTrans" cxnId="{9AA629D8-5643-6449-A754-C82504FD0635}">
      <dgm:prSet/>
      <dgm:spPr/>
      <dgm:t>
        <a:bodyPr/>
        <a:lstStyle/>
        <a:p>
          <a:endParaRPr lang="en-GB"/>
        </a:p>
      </dgm:t>
    </dgm:pt>
    <dgm:pt modelId="{F7A83D84-2F17-394C-ADCA-99910EF50629}" type="sibTrans" cxnId="{9AA629D8-5643-6449-A754-C82504FD0635}">
      <dgm:prSet/>
      <dgm:spPr/>
      <dgm:t>
        <a:bodyPr/>
        <a:lstStyle/>
        <a:p>
          <a:endParaRPr lang="en-GB"/>
        </a:p>
      </dgm:t>
    </dgm:pt>
    <dgm:pt modelId="{B4807EF7-AC1E-C846-BDAC-10A331E3892F}">
      <dgm:prSet phldrT="[Text]"/>
      <dgm:spPr/>
      <dgm:t>
        <a:bodyPr/>
        <a:lstStyle/>
        <a:p>
          <a:r>
            <a:rPr lang="en-GB" dirty="0">
              <a:latin typeface="Avenir Next" panose="020B0503020202020204" pitchFamily="34" charset="0"/>
            </a:rPr>
            <a:t>Consequence</a:t>
          </a:r>
        </a:p>
      </dgm:t>
    </dgm:pt>
    <dgm:pt modelId="{E8200D6F-2851-9549-827E-C3C237064DC6}" type="parTrans" cxnId="{A3EE3E2B-2B1F-294F-A9C4-2BA049CEE747}">
      <dgm:prSet/>
      <dgm:spPr/>
      <dgm:t>
        <a:bodyPr/>
        <a:lstStyle/>
        <a:p>
          <a:endParaRPr lang="en-GB"/>
        </a:p>
      </dgm:t>
    </dgm:pt>
    <dgm:pt modelId="{0CDBF59F-A29C-DD4C-B311-05AA94CC21D0}" type="sibTrans" cxnId="{A3EE3E2B-2B1F-294F-A9C4-2BA049CEE747}">
      <dgm:prSet/>
      <dgm:spPr/>
      <dgm:t>
        <a:bodyPr/>
        <a:lstStyle/>
        <a:p>
          <a:endParaRPr lang="en-GB"/>
        </a:p>
      </dgm:t>
    </dgm:pt>
    <dgm:pt modelId="{BFF6DD66-D079-634E-947C-4C79008C06F3}">
      <dgm:prSet phldrT="[Text]" custT="1"/>
      <dgm:spPr/>
      <dgm:t>
        <a:bodyPr/>
        <a:lstStyle/>
        <a:p>
          <a:r>
            <a:rPr lang="en-GB" sz="1400" dirty="0">
              <a:latin typeface="Avenir Next" panose="020B0503020202020204" pitchFamily="34" charset="0"/>
            </a:rPr>
            <a:t>Less product discarded and recognized in the monthly business meeting</a:t>
          </a:r>
        </a:p>
      </dgm:t>
    </dgm:pt>
    <dgm:pt modelId="{157B3DDD-64F0-2043-941C-0A553C679393}" type="parTrans" cxnId="{A87A4C83-FACB-1E41-A029-C079E8C12852}">
      <dgm:prSet/>
      <dgm:spPr/>
      <dgm:t>
        <a:bodyPr/>
        <a:lstStyle/>
        <a:p>
          <a:endParaRPr lang="en-GB"/>
        </a:p>
      </dgm:t>
    </dgm:pt>
    <dgm:pt modelId="{0EA9FDDC-0C2B-0248-B03D-40EE0D117551}" type="sibTrans" cxnId="{A87A4C83-FACB-1E41-A029-C079E8C12852}">
      <dgm:prSet/>
      <dgm:spPr/>
      <dgm:t>
        <a:bodyPr/>
        <a:lstStyle/>
        <a:p>
          <a:endParaRPr lang="en-GB"/>
        </a:p>
      </dgm:t>
    </dgm:pt>
    <dgm:pt modelId="{ABEC2A2A-11DC-424B-ADCA-71EDCCCF2A91}" type="pres">
      <dgm:prSet presAssocID="{AD119680-CBC1-E945-A46A-51F171A53E56}" presName="rootnode" presStyleCnt="0">
        <dgm:presLayoutVars>
          <dgm:chMax/>
          <dgm:chPref/>
          <dgm:dir/>
          <dgm:animLvl val="lvl"/>
        </dgm:presLayoutVars>
      </dgm:prSet>
      <dgm:spPr/>
    </dgm:pt>
    <dgm:pt modelId="{A904B058-787E-9A4F-B667-D48F70B0CC87}" type="pres">
      <dgm:prSet presAssocID="{FF3C5B96-48D6-7E4D-A61D-56AF22A3AD68}" presName="composite" presStyleCnt="0"/>
      <dgm:spPr/>
    </dgm:pt>
    <dgm:pt modelId="{EE2238F6-0B8B-074D-8205-8BA0CC60019B}" type="pres">
      <dgm:prSet presAssocID="{FF3C5B96-48D6-7E4D-A61D-56AF22A3AD68}" presName="bentUpArrow1" presStyleLbl="alignImgPlace1" presStyleIdx="0" presStyleCnt="2"/>
      <dgm:spPr>
        <a:solidFill>
          <a:schemeClr val="accent1"/>
        </a:solidFill>
      </dgm:spPr>
    </dgm:pt>
    <dgm:pt modelId="{A82D9C0E-1A63-EE44-9C61-F58C5E2769AC}" type="pres">
      <dgm:prSet presAssocID="{FF3C5B96-48D6-7E4D-A61D-56AF22A3AD6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37ECDDB5-499B-D845-A0E6-FCAA9F647FA9}" type="pres">
      <dgm:prSet presAssocID="{FF3C5B96-48D6-7E4D-A61D-56AF22A3AD68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1AAAAC0-0F4E-1E4A-B6BF-AF4F605363A3}" type="pres">
      <dgm:prSet presAssocID="{5D5AC730-023C-D945-A122-BC2DB583121C}" presName="sibTrans" presStyleCnt="0"/>
      <dgm:spPr/>
    </dgm:pt>
    <dgm:pt modelId="{072DFF2A-5624-DA4A-8A44-E5FAB429628A}" type="pres">
      <dgm:prSet presAssocID="{6BA70089-9709-014B-8CA3-4C0341DB8F67}" presName="composite" presStyleCnt="0"/>
      <dgm:spPr/>
    </dgm:pt>
    <dgm:pt modelId="{78C4FBA0-B588-1841-8D72-77E5A071BEF5}" type="pres">
      <dgm:prSet presAssocID="{6BA70089-9709-014B-8CA3-4C0341DB8F67}" presName="bentUpArrow1" presStyleLbl="alignImgPlace1" presStyleIdx="1" presStyleCnt="2" custLinFactNeighborX="-4525"/>
      <dgm:spPr>
        <a:prstGeom prst="leftUpArrow">
          <a:avLst/>
        </a:prstGeom>
        <a:solidFill>
          <a:schemeClr val="accent1"/>
        </a:solidFill>
      </dgm:spPr>
    </dgm:pt>
    <dgm:pt modelId="{06397CFA-10AF-3B48-9040-53F0E23C1E99}" type="pres">
      <dgm:prSet presAssocID="{6BA70089-9709-014B-8CA3-4C0341DB8F67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F66E884C-6A1F-FD4B-A6EE-8828D89F1A0F}" type="pres">
      <dgm:prSet presAssocID="{6BA70089-9709-014B-8CA3-4C0341DB8F67}" presName="ChildText" presStyleLbl="revTx" presStyleIdx="1" presStyleCnt="3" custScaleX="191234" custLinFactNeighborX="45030">
        <dgm:presLayoutVars>
          <dgm:chMax val="0"/>
          <dgm:chPref val="0"/>
          <dgm:bulletEnabled val="1"/>
        </dgm:presLayoutVars>
      </dgm:prSet>
      <dgm:spPr/>
    </dgm:pt>
    <dgm:pt modelId="{7E7EA24B-CA04-FB40-A2A3-65FA7139CD81}" type="pres">
      <dgm:prSet presAssocID="{17116BE3-B3CD-144A-BC16-EAB7D6A847CF}" presName="sibTrans" presStyleCnt="0"/>
      <dgm:spPr/>
    </dgm:pt>
    <dgm:pt modelId="{0F6A7DF0-C3C8-764A-8E6B-68CD9268DB5F}" type="pres">
      <dgm:prSet presAssocID="{B4807EF7-AC1E-C846-BDAC-10A331E3892F}" presName="composite" presStyleCnt="0"/>
      <dgm:spPr/>
    </dgm:pt>
    <dgm:pt modelId="{A1C0A310-D4D9-754A-B1CD-19ED78CDA11A}" type="pres">
      <dgm:prSet presAssocID="{B4807EF7-AC1E-C846-BDAC-10A331E3892F}" presName="ParentText" presStyleLbl="node1" presStyleIdx="2" presStyleCnt="3" custLinFactNeighborX="-4896">
        <dgm:presLayoutVars>
          <dgm:chMax val="1"/>
          <dgm:chPref val="1"/>
          <dgm:bulletEnabled val="1"/>
        </dgm:presLayoutVars>
      </dgm:prSet>
      <dgm:spPr/>
    </dgm:pt>
    <dgm:pt modelId="{BAAA8E8C-B4E9-F449-83EC-092308BA1C33}" type="pres">
      <dgm:prSet presAssocID="{B4807EF7-AC1E-C846-BDAC-10A331E3892F}" presName="FinalChildText" presStyleLbl="revTx" presStyleIdx="2" presStyleCnt="3" custScaleX="130379" custLinFactNeighborX="19502" custLinFactNeighborY="1082">
        <dgm:presLayoutVars>
          <dgm:chMax val="0"/>
          <dgm:chPref val="0"/>
          <dgm:bulletEnabled val="1"/>
        </dgm:presLayoutVars>
      </dgm:prSet>
      <dgm:spPr/>
    </dgm:pt>
  </dgm:ptLst>
  <dgm:cxnLst>
    <dgm:cxn modelId="{C31A9725-7E54-A944-9F94-65352ADBAC6B}" srcId="{AD119680-CBC1-E945-A46A-51F171A53E56}" destId="{6BA70089-9709-014B-8CA3-4C0341DB8F67}" srcOrd="1" destOrd="0" parTransId="{89057A60-8B94-614A-AD9E-640DE2E37FE3}" sibTransId="{17116BE3-B3CD-144A-BC16-EAB7D6A847CF}"/>
    <dgm:cxn modelId="{9DC08A27-B726-F04E-81C6-CD7147DE9329}" srcId="{AD119680-CBC1-E945-A46A-51F171A53E56}" destId="{FF3C5B96-48D6-7E4D-A61D-56AF22A3AD68}" srcOrd="0" destOrd="0" parTransId="{D13384C2-2F9A-1D4A-AE44-35A70FB8D0E5}" sibTransId="{5D5AC730-023C-D945-A122-BC2DB583121C}"/>
    <dgm:cxn modelId="{A3EE3E2B-2B1F-294F-A9C4-2BA049CEE747}" srcId="{AD119680-CBC1-E945-A46A-51F171A53E56}" destId="{B4807EF7-AC1E-C846-BDAC-10A331E3892F}" srcOrd="2" destOrd="0" parTransId="{E8200D6F-2851-9549-827E-C3C237064DC6}" sibTransId="{0CDBF59F-A29C-DD4C-B311-05AA94CC21D0}"/>
    <dgm:cxn modelId="{20529E31-C303-B34A-951E-E87A2968BC1E}" type="presOf" srcId="{0A3BB271-0D1A-3946-9836-A3D70962885A}" destId="{37ECDDB5-499B-D845-A0E6-FCAA9F647FA9}" srcOrd="0" destOrd="0" presId="urn:microsoft.com/office/officeart/2005/8/layout/StepDownProcess"/>
    <dgm:cxn modelId="{F7E22F45-6B84-2E4A-861A-D0269927E8D4}" type="presOf" srcId="{6BA70089-9709-014B-8CA3-4C0341DB8F67}" destId="{06397CFA-10AF-3B48-9040-53F0E23C1E99}" srcOrd="0" destOrd="0" presId="urn:microsoft.com/office/officeart/2005/8/layout/StepDownProcess"/>
    <dgm:cxn modelId="{C53F104B-383F-BE47-91FE-3F2B398A5B53}" srcId="{FF3C5B96-48D6-7E4D-A61D-56AF22A3AD68}" destId="{0A3BB271-0D1A-3946-9836-A3D70962885A}" srcOrd="0" destOrd="0" parTransId="{7D961240-8A4D-BF49-9B24-DB2DFBC08114}" sibTransId="{6CE124A5-2BF7-004F-936E-95118E05ED86}"/>
    <dgm:cxn modelId="{1252D952-15D4-484E-8073-EBB770D272BA}" type="presOf" srcId="{FF3C5B96-48D6-7E4D-A61D-56AF22A3AD68}" destId="{A82D9C0E-1A63-EE44-9C61-F58C5E2769AC}" srcOrd="0" destOrd="0" presId="urn:microsoft.com/office/officeart/2005/8/layout/StepDownProcess"/>
    <dgm:cxn modelId="{A87A4C83-FACB-1E41-A029-C079E8C12852}" srcId="{B4807EF7-AC1E-C846-BDAC-10A331E3892F}" destId="{BFF6DD66-D079-634E-947C-4C79008C06F3}" srcOrd="0" destOrd="0" parTransId="{157B3DDD-64F0-2043-941C-0A553C679393}" sibTransId="{0EA9FDDC-0C2B-0248-B03D-40EE0D117551}"/>
    <dgm:cxn modelId="{F7D2C583-69D2-CB40-837F-A108CCC83499}" type="presOf" srcId="{36867314-2F4A-AE4C-80F1-D88E0A44259C}" destId="{F66E884C-6A1F-FD4B-A6EE-8828D89F1A0F}" srcOrd="0" destOrd="0" presId="urn:microsoft.com/office/officeart/2005/8/layout/StepDownProcess"/>
    <dgm:cxn modelId="{C3358C93-5590-CF4E-8B1E-DF22EFF4D44D}" type="presOf" srcId="{BFF6DD66-D079-634E-947C-4C79008C06F3}" destId="{BAAA8E8C-B4E9-F449-83EC-092308BA1C33}" srcOrd="0" destOrd="0" presId="urn:microsoft.com/office/officeart/2005/8/layout/StepDownProcess"/>
    <dgm:cxn modelId="{3929BBA1-A32D-D148-9CA9-5124ADE0B905}" type="presOf" srcId="{AD119680-CBC1-E945-A46A-51F171A53E56}" destId="{ABEC2A2A-11DC-424B-ADCA-71EDCCCF2A91}" srcOrd="0" destOrd="0" presId="urn:microsoft.com/office/officeart/2005/8/layout/StepDownProcess"/>
    <dgm:cxn modelId="{684F0FD3-3628-9E4E-9E1D-0081061800DC}" type="presOf" srcId="{B4807EF7-AC1E-C846-BDAC-10A331E3892F}" destId="{A1C0A310-D4D9-754A-B1CD-19ED78CDA11A}" srcOrd="0" destOrd="0" presId="urn:microsoft.com/office/officeart/2005/8/layout/StepDownProcess"/>
    <dgm:cxn modelId="{9AA629D8-5643-6449-A754-C82504FD0635}" srcId="{6BA70089-9709-014B-8CA3-4C0341DB8F67}" destId="{36867314-2F4A-AE4C-80F1-D88E0A44259C}" srcOrd="0" destOrd="0" parTransId="{4DE93BFD-6AD4-A44D-9C36-D2CB99347A37}" sibTransId="{F7A83D84-2F17-394C-ADCA-99910EF50629}"/>
    <dgm:cxn modelId="{FB76279B-C4A4-3341-B675-676F7F404103}" type="presParOf" srcId="{ABEC2A2A-11DC-424B-ADCA-71EDCCCF2A91}" destId="{A904B058-787E-9A4F-B667-D48F70B0CC87}" srcOrd="0" destOrd="0" presId="urn:microsoft.com/office/officeart/2005/8/layout/StepDownProcess"/>
    <dgm:cxn modelId="{82F0124C-3391-B948-9C56-C4A6731EEF05}" type="presParOf" srcId="{A904B058-787E-9A4F-B667-D48F70B0CC87}" destId="{EE2238F6-0B8B-074D-8205-8BA0CC60019B}" srcOrd="0" destOrd="0" presId="urn:microsoft.com/office/officeart/2005/8/layout/StepDownProcess"/>
    <dgm:cxn modelId="{A15E4236-AC68-2347-8642-46417AEB9889}" type="presParOf" srcId="{A904B058-787E-9A4F-B667-D48F70B0CC87}" destId="{A82D9C0E-1A63-EE44-9C61-F58C5E2769AC}" srcOrd="1" destOrd="0" presId="urn:microsoft.com/office/officeart/2005/8/layout/StepDownProcess"/>
    <dgm:cxn modelId="{46E089D8-2AD9-9340-930E-1F2369880646}" type="presParOf" srcId="{A904B058-787E-9A4F-B667-D48F70B0CC87}" destId="{37ECDDB5-499B-D845-A0E6-FCAA9F647FA9}" srcOrd="2" destOrd="0" presId="urn:microsoft.com/office/officeart/2005/8/layout/StepDownProcess"/>
    <dgm:cxn modelId="{A6923A14-6DBC-5D47-9E53-B1D31EA949F4}" type="presParOf" srcId="{ABEC2A2A-11DC-424B-ADCA-71EDCCCF2A91}" destId="{71AAAAC0-0F4E-1E4A-B6BF-AF4F605363A3}" srcOrd="1" destOrd="0" presId="urn:microsoft.com/office/officeart/2005/8/layout/StepDownProcess"/>
    <dgm:cxn modelId="{71A69C02-D04A-DC4E-A429-E470DB21A5CB}" type="presParOf" srcId="{ABEC2A2A-11DC-424B-ADCA-71EDCCCF2A91}" destId="{072DFF2A-5624-DA4A-8A44-E5FAB429628A}" srcOrd="2" destOrd="0" presId="urn:microsoft.com/office/officeart/2005/8/layout/StepDownProcess"/>
    <dgm:cxn modelId="{2D67EAE9-65BD-9545-A324-5CBE4BAED8A5}" type="presParOf" srcId="{072DFF2A-5624-DA4A-8A44-E5FAB429628A}" destId="{78C4FBA0-B588-1841-8D72-77E5A071BEF5}" srcOrd="0" destOrd="0" presId="urn:microsoft.com/office/officeart/2005/8/layout/StepDownProcess"/>
    <dgm:cxn modelId="{6F9A59B2-39C1-6041-9CF7-095563E09992}" type="presParOf" srcId="{072DFF2A-5624-DA4A-8A44-E5FAB429628A}" destId="{06397CFA-10AF-3B48-9040-53F0E23C1E99}" srcOrd="1" destOrd="0" presId="urn:microsoft.com/office/officeart/2005/8/layout/StepDownProcess"/>
    <dgm:cxn modelId="{93F62F4D-183C-A745-9E50-082EC3CEFF65}" type="presParOf" srcId="{072DFF2A-5624-DA4A-8A44-E5FAB429628A}" destId="{F66E884C-6A1F-FD4B-A6EE-8828D89F1A0F}" srcOrd="2" destOrd="0" presId="urn:microsoft.com/office/officeart/2005/8/layout/StepDownProcess"/>
    <dgm:cxn modelId="{924B4308-2D29-9642-BDEE-0E988D942957}" type="presParOf" srcId="{ABEC2A2A-11DC-424B-ADCA-71EDCCCF2A91}" destId="{7E7EA24B-CA04-FB40-A2A3-65FA7139CD81}" srcOrd="3" destOrd="0" presId="urn:microsoft.com/office/officeart/2005/8/layout/StepDownProcess"/>
    <dgm:cxn modelId="{5C30B776-880E-E84D-80C7-818C34396FAA}" type="presParOf" srcId="{ABEC2A2A-11DC-424B-ADCA-71EDCCCF2A91}" destId="{0F6A7DF0-C3C8-764A-8E6B-68CD9268DB5F}" srcOrd="4" destOrd="0" presId="urn:microsoft.com/office/officeart/2005/8/layout/StepDownProcess"/>
    <dgm:cxn modelId="{2E71D8AD-2930-BF42-B0CE-5E88871449A0}" type="presParOf" srcId="{0F6A7DF0-C3C8-764A-8E6B-68CD9268DB5F}" destId="{A1C0A310-D4D9-754A-B1CD-19ED78CDA11A}" srcOrd="0" destOrd="0" presId="urn:microsoft.com/office/officeart/2005/8/layout/StepDownProcess"/>
    <dgm:cxn modelId="{EFA7105E-B311-7947-8B67-D684BC605EF5}" type="presParOf" srcId="{0F6A7DF0-C3C8-764A-8E6B-68CD9268DB5F}" destId="{BAAA8E8C-B4E9-F449-83EC-092308BA1C3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14C8304-F544-EB48-BE6F-C718D030089B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9F21092F-5706-0B40-A586-85380ED19E6B}">
      <dgm:prSet phldrT="[Text]" custT="1"/>
      <dgm:spPr>
        <a:solidFill>
          <a:schemeClr val="accent1"/>
        </a:solidFill>
      </dgm:spPr>
      <dgm:t>
        <a:bodyPr/>
        <a:lstStyle/>
        <a:p>
          <a:endParaRPr lang="en-GB" sz="2000" b="1" dirty="0">
            <a:latin typeface="Avenir Next" panose="020B0503020202020204" pitchFamily="34" charset="0"/>
          </a:endParaRPr>
        </a:p>
        <a:p>
          <a:r>
            <a:rPr lang="en-GB" sz="2000" b="1" dirty="0">
              <a:latin typeface="Avenir Next" panose="020B0503020202020204" pitchFamily="34" charset="0"/>
            </a:rPr>
            <a:t>Formal</a:t>
          </a:r>
        </a:p>
      </dgm:t>
    </dgm:pt>
    <dgm:pt modelId="{F9C0C60F-1E84-5F4E-B045-15C9839398FC}" type="parTrans" cxnId="{EBBC284B-002B-304F-8445-6A941940A121}">
      <dgm:prSet/>
      <dgm:spPr/>
      <dgm:t>
        <a:bodyPr/>
        <a:lstStyle/>
        <a:p>
          <a:endParaRPr lang="en-GB"/>
        </a:p>
      </dgm:t>
    </dgm:pt>
    <dgm:pt modelId="{617865F6-C84F-6842-B47E-BDE978A79344}" type="sibTrans" cxnId="{EBBC284B-002B-304F-8445-6A941940A121}">
      <dgm:prSet/>
      <dgm:spPr/>
      <dgm:t>
        <a:bodyPr/>
        <a:lstStyle/>
        <a:p>
          <a:endParaRPr lang="en-GB"/>
        </a:p>
      </dgm:t>
    </dgm:pt>
    <dgm:pt modelId="{DAC71FC9-D884-1A42-B918-DAA205CE74F5}">
      <dgm:prSet phldrT="[Text]" custT="1"/>
      <dgm:spPr/>
      <dgm:t>
        <a:bodyPr/>
        <a:lstStyle/>
        <a:p>
          <a:r>
            <a:rPr lang="en-GB" sz="2000" b="1" dirty="0">
              <a:latin typeface="Avenir Next" panose="020B0503020202020204" pitchFamily="34" charset="0"/>
            </a:rPr>
            <a:t>Informal</a:t>
          </a:r>
        </a:p>
      </dgm:t>
    </dgm:pt>
    <dgm:pt modelId="{8E9A10E8-A7F8-7646-B472-8C16DFA75AD4}" type="parTrans" cxnId="{570D7EF0-F6D6-0245-AF3C-BD9AED93E4C4}">
      <dgm:prSet/>
      <dgm:spPr/>
      <dgm:t>
        <a:bodyPr/>
        <a:lstStyle/>
        <a:p>
          <a:endParaRPr lang="en-GB"/>
        </a:p>
      </dgm:t>
    </dgm:pt>
    <dgm:pt modelId="{95AB2D3B-014D-EA42-B7F5-79A9BEDE54B8}" type="sibTrans" cxnId="{570D7EF0-F6D6-0245-AF3C-BD9AED93E4C4}">
      <dgm:prSet/>
      <dgm:spPr/>
      <dgm:t>
        <a:bodyPr/>
        <a:lstStyle/>
        <a:p>
          <a:endParaRPr lang="en-GB"/>
        </a:p>
      </dgm:t>
    </dgm:pt>
    <dgm:pt modelId="{277A4A4D-3B60-BC49-BF73-0F98F8C0255D}">
      <dgm:prSet phldrT="[Text]" custT="1"/>
      <dgm:spPr/>
      <dgm:t>
        <a:bodyPr/>
        <a:lstStyle/>
        <a:p>
          <a:r>
            <a:rPr lang="en-GB" sz="2000" b="1" dirty="0">
              <a:latin typeface="Avenir Next" panose="020B0503020202020204" pitchFamily="34" charset="0"/>
            </a:rPr>
            <a:t>Everyday</a:t>
          </a:r>
        </a:p>
      </dgm:t>
    </dgm:pt>
    <dgm:pt modelId="{56F7A89F-450E-1440-B1D7-7BD9958BF8B6}" type="parTrans" cxnId="{2BFB1AA0-C8C2-D745-BA4D-88429EB668A8}">
      <dgm:prSet/>
      <dgm:spPr/>
      <dgm:t>
        <a:bodyPr/>
        <a:lstStyle/>
        <a:p>
          <a:endParaRPr lang="en-GB"/>
        </a:p>
      </dgm:t>
    </dgm:pt>
    <dgm:pt modelId="{2602848A-54DC-7F42-9FF5-1185245627C8}" type="sibTrans" cxnId="{2BFB1AA0-C8C2-D745-BA4D-88429EB668A8}">
      <dgm:prSet/>
      <dgm:spPr/>
      <dgm:t>
        <a:bodyPr/>
        <a:lstStyle/>
        <a:p>
          <a:endParaRPr lang="en-GB"/>
        </a:p>
      </dgm:t>
    </dgm:pt>
    <dgm:pt modelId="{00AB789F-E0CE-3447-B06E-2B72B2DB739B}" type="pres">
      <dgm:prSet presAssocID="{514C8304-F544-EB48-BE6F-C718D030089B}" presName="Name0" presStyleCnt="0">
        <dgm:presLayoutVars>
          <dgm:dir/>
          <dgm:animLvl val="lvl"/>
          <dgm:resizeHandles val="exact"/>
        </dgm:presLayoutVars>
      </dgm:prSet>
      <dgm:spPr/>
    </dgm:pt>
    <dgm:pt modelId="{13FD1FAD-1254-3248-8722-4B6E432CF165}" type="pres">
      <dgm:prSet presAssocID="{9F21092F-5706-0B40-A586-85380ED19E6B}" presName="Name8" presStyleCnt="0"/>
      <dgm:spPr/>
    </dgm:pt>
    <dgm:pt modelId="{837EB3B9-0D63-E343-B97D-3A1665EAFBAF}" type="pres">
      <dgm:prSet presAssocID="{9F21092F-5706-0B40-A586-85380ED19E6B}" presName="level" presStyleLbl="node1" presStyleIdx="0" presStyleCnt="3">
        <dgm:presLayoutVars>
          <dgm:chMax val="1"/>
          <dgm:bulletEnabled val="1"/>
        </dgm:presLayoutVars>
      </dgm:prSet>
      <dgm:spPr/>
    </dgm:pt>
    <dgm:pt modelId="{632157A0-640A-934A-9E49-56DFE6BBED4D}" type="pres">
      <dgm:prSet presAssocID="{9F21092F-5706-0B40-A586-85380ED19E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491A659-696A-C841-B444-BBD0CB784C6E}" type="pres">
      <dgm:prSet presAssocID="{DAC71FC9-D884-1A42-B918-DAA205CE74F5}" presName="Name8" presStyleCnt="0"/>
      <dgm:spPr/>
    </dgm:pt>
    <dgm:pt modelId="{8D0A6EB1-A14B-384E-BD7C-F32A63662666}" type="pres">
      <dgm:prSet presAssocID="{DAC71FC9-D884-1A42-B918-DAA205CE74F5}" presName="level" presStyleLbl="node1" presStyleIdx="1" presStyleCnt="3" custLinFactNeighborX="0" custLinFactNeighborY="-795">
        <dgm:presLayoutVars>
          <dgm:chMax val="1"/>
          <dgm:bulletEnabled val="1"/>
        </dgm:presLayoutVars>
      </dgm:prSet>
      <dgm:spPr/>
    </dgm:pt>
    <dgm:pt modelId="{C5F9CC4C-F3A4-A34F-AFD3-DAD6D6A66246}" type="pres">
      <dgm:prSet presAssocID="{DAC71FC9-D884-1A42-B918-DAA205CE74F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01C0481-BD61-AA41-BEFA-6EDC9B02CBF4}" type="pres">
      <dgm:prSet presAssocID="{277A4A4D-3B60-BC49-BF73-0F98F8C0255D}" presName="Name8" presStyleCnt="0"/>
      <dgm:spPr/>
    </dgm:pt>
    <dgm:pt modelId="{A07535AD-ECF2-3448-A0BE-11CFD6DBDA1B}" type="pres">
      <dgm:prSet presAssocID="{277A4A4D-3B60-BC49-BF73-0F98F8C0255D}" presName="level" presStyleLbl="node1" presStyleIdx="2" presStyleCnt="3">
        <dgm:presLayoutVars>
          <dgm:chMax val="1"/>
          <dgm:bulletEnabled val="1"/>
        </dgm:presLayoutVars>
      </dgm:prSet>
      <dgm:spPr/>
    </dgm:pt>
    <dgm:pt modelId="{576A36B4-57D7-884E-87A1-15C172C91906}" type="pres">
      <dgm:prSet presAssocID="{277A4A4D-3B60-BC49-BF73-0F98F8C0255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6853404-5BBC-1145-A371-82EA049115A8}" type="presOf" srcId="{277A4A4D-3B60-BC49-BF73-0F98F8C0255D}" destId="{A07535AD-ECF2-3448-A0BE-11CFD6DBDA1B}" srcOrd="0" destOrd="0" presId="urn:microsoft.com/office/officeart/2005/8/layout/pyramid1"/>
    <dgm:cxn modelId="{75C9DD09-2723-6F47-A233-B2070D67442F}" type="presOf" srcId="{DAC71FC9-D884-1A42-B918-DAA205CE74F5}" destId="{C5F9CC4C-F3A4-A34F-AFD3-DAD6D6A66246}" srcOrd="1" destOrd="0" presId="urn:microsoft.com/office/officeart/2005/8/layout/pyramid1"/>
    <dgm:cxn modelId="{FCF60410-905D-7E4D-BF58-CA17E573D3DD}" type="presOf" srcId="{9F21092F-5706-0B40-A586-85380ED19E6B}" destId="{837EB3B9-0D63-E343-B97D-3A1665EAFBAF}" srcOrd="0" destOrd="0" presId="urn:microsoft.com/office/officeart/2005/8/layout/pyramid1"/>
    <dgm:cxn modelId="{29233816-AF64-594B-8F36-2BF3EA65BFD0}" type="presOf" srcId="{DAC71FC9-D884-1A42-B918-DAA205CE74F5}" destId="{8D0A6EB1-A14B-384E-BD7C-F32A63662666}" srcOrd="0" destOrd="0" presId="urn:microsoft.com/office/officeart/2005/8/layout/pyramid1"/>
    <dgm:cxn modelId="{EBBC284B-002B-304F-8445-6A941940A121}" srcId="{514C8304-F544-EB48-BE6F-C718D030089B}" destId="{9F21092F-5706-0B40-A586-85380ED19E6B}" srcOrd="0" destOrd="0" parTransId="{F9C0C60F-1E84-5F4E-B045-15C9839398FC}" sibTransId="{617865F6-C84F-6842-B47E-BDE978A79344}"/>
    <dgm:cxn modelId="{788E7B6A-89E1-8D47-B553-21986E6A29A9}" type="presOf" srcId="{514C8304-F544-EB48-BE6F-C718D030089B}" destId="{00AB789F-E0CE-3447-B06E-2B72B2DB739B}" srcOrd="0" destOrd="0" presId="urn:microsoft.com/office/officeart/2005/8/layout/pyramid1"/>
    <dgm:cxn modelId="{2BFB1AA0-C8C2-D745-BA4D-88429EB668A8}" srcId="{514C8304-F544-EB48-BE6F-C718D030089B}" destId="{277A4A4D-3B60-BC49-BF73-0F98F8C0255D}" srcOrd="2" destOrd="0" parTransId="{56F7A89F-450E-1440-B1D7-7BD9958BF8B6}" sibTransId="{2602848A-54DC-7F42-9FF5-1185245627C8}"/>
    <dgm:cxn modelId="{263C11CA-55F6-0341-8967-AE73B7CEED8B}" type="presOf" srcId="{277A4A4D-3B60-BC49-BF73-0F98F8C0255D}" destId="{576A36B4-57D7-884E-87A1-15C172C91906}" srcOrd="1" destOrd="0" presId="urn:microsoft.com/office/officeart/2005/8/layout/pyramid1"/>
    <dgm:cxn modelId="{5632A6DF-7F69-664D-A448-2DA9D90BD8A1}" type="presOf" srcId="{9F21092F-5706-0B40-A586-85380ED19E6B}" destId="{632157A0-640A-934A-9E49-56DFE6BBED4D}" srcOrd="1" destOrd="0" presId="urn:microsoft.com/office/officeart/2005/8/layout/pyramid1"/>
    <dgm:cxn modelId="{570D7EF0-F6D6-0245-AF3C-BD9AED93E4C4}" srcId="{514C8304-F544-EB48-BE6F-C718D030089B}" destId="{DAC71FC9-D884-1A42-B918-DAA205CE74F5}" srcOrd="1" destOrd="0" parTransId="{8E9A10E8-A7F8-7646-B472-8C16DFA75AD4}" sibTransId="{95AB2D3B-014D-EA42-B7F5-79A9BEDE54B8}"/>
    <dgm:cxn modelId="{318F74A9-7B53-A94B-A461-9C7568C8456E}" type="presParOf" srcId="{00AB789F-E0CE-3447-B06E-2B72B2DB739B}" destId="{13FD1FAD-1254-3248-8722-4B6E432CF165}" srcOrd="0" destOrd="0" presId="urn:microsoft.com/office/officeart/2005/8/layout/pyramid1"/>
    <dgm:cxn modelId="{85951656-B24A-3248-8549-957F2B13EA9D}" type="presParOf" srcId="{13FD1FAD-1254-3248-8722-4B6E432CF165}" destId="{837EB3B9-0D63-E343-B97D-3A1665EAFBAF}" srcOrd="0" destOrd="0" presId="urn:microsoft.com/office/officeart/2005/8/layout/pyramid1"/>
    <dgm:cxn modelId="{BF22D3B4-51F9-D345-9CA0-8919732B209A}" type="presParOf" srcId="{13FD1FAD-1254-3248-8722-4B6E432CF165}" destId="{632157A0-640A-934A-9E49-56DFE6BBED4D}" srcOrd="1" destOrd="0" presId="urn:microsoft.com/office/officeart/2005/8/layout/pyramid1"/>
    <dgm:cxn modelId="{A009B2E4-0578-0449-A671-9A65F31828F5}" type="presParOf" srcId="{00AB789F-E0CE-3447-B06E-2B72B2DB739B}" destId="{0491A659-696A-C841-B444-BBD0CB784C6E}" srcOrd="1" destOrd="0" presId="urn:microsoft.com/office/officeart/2005/8/layout/pyramid1"/>
    <dgm:cxn modelId="{BD3A0C70-B734-6A48-86B7-6A18D5A166F0}" type="presParOf" srcId="{0491A659-696A-C841-B444-BBD0CB784C6E}" destId="{8D0A6EB1-A14B-384E-BD7C-F32A63662666}" srcOrd="0" destOrd="0" presId="urn:microsoft.com/office/officeart/2005/8/layout/pyramid1"/>
    <dgm:cxn modelId="{DB716B88-D71D-894A-829F-1DC9F3A87FDD}" type="presParOf" srcId="{0491A659-696A-C841-B444-BBD0CB784C6E}" destId="{C5F9CC4C-F3A4-A34F-AFD3-DAD6D6A66246}" srcOrd="1" destOrd="0" presId="urn:microsoft.com/office/officeart/2005/8/layout/pyramid1"/>
    <dgm:cxn modelId="{3CCEDB0D-D717-D240-A66A-66E7A009F7C8}" type="presParOf" srcId="{00AB789F-E0CE-3447-B06E-2B72B2DB739B}" destId="{801C0481-BD61-AA41-BEFA-6EDC9B02CBF4}" srcOrd="2" destOrd="0" presId="urn:microsoft.com/office/officeart/2005/8/layout/pyramid1"/>
    <dgm:cxn modelId="{06D823DF-E6DC-6E41-B1A1-95A253481DC7}" type="presParOf" srcId="{801C0481-BD61-AA41-BEFA-6EDC9B02CBF4}" destId="{A07535AD-ECF2-3448-A0BE-11CFD6DBDA1B}" srcOrd="0" destOrd="0" presId="urn:microsoft.com/office/officeart/2005/8/layout/pyramid1"/>
    <dgm:cxn modelId="{CA867ADF-3771-7947-A058-4C32BB8D93F5}" type="presParOf" srcId="{801C0481-BD61-AA41-BEFA-6EDC9B02CBF4}" destId="{576A36B4-57D7-884E-87A1-15C172C9190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116" y="0"/>
          <a:ext cx="2176611" cy="504824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1D3DA3E-F305-4CD4-9784-F7ABDCD47ADD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308EA0-4FD5-4264-A9F8-8C7B78C8DE80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Prioritize</a:t>
          </a:r>
        </a:p>
      </dgm:t>
    </dgm:pt>
    <dgm:pt modelId="{F2F40BAD-704D-4834-8902-0B47985D78C5}" type="parTrans" cxnId="{E454C197-7C02-485B-8823-F2F09966C465}">
      <dgm:prSet/>
      <dgm:spPr/>
      <dgm:t>
        <a:bodyPr/>
        <a:lstStyle/>
        <a:p>
          <a:endParaRPr lang="en-US"/>
        </a:p>
      </dgm:t>
    </dgm:pt>
    <dgm:pt modelId="{1BC8B6C8-3086-4EE8-978C-5C13F33D688A}" type="sibTrans" cxnId="{E454C197-7C02-485B-8823-F2F09966C465}">
      <dgm:prSet/>
      <dgm:spPr/>
      <dgm:t>
        <a:bodyPr/>
        <a:lstStyle/>
        <a:p>
          <a:endParaRPr lang="en-US"/>
        </a:p>
      </dgm:t>
    </dgm:pt>
    <dgm:pt modelId="{8687013D-8A73-4F82-98CD-EF4BC77C81DF}">
      <dgm:prSet custT="1"/>
      <dgm:spPr/>
      <dgm:t>
        <a:bodyPr/>
        <a:lstStyle/>
        <a:p>
          <a:r>
            <a:rPr lang="en-US" sz="1200" dirty="0">
              <a:latin typeface="Avenir Next" panose="020B0503020202020204" pitchFamily="34" charset="0"/>
            </a:rPr>
            <a:t>Ensure making a change to your R&amp;R program is a priority for all leaders in your company</a:t>
          </a:r>
        </a:p>
      </dgm:t>
    </dgm:pt>
    <dgm:pt modelId="{B8D1D23D-6722-4138-8BB9-15C0C1CC87A0}" type="parTrans" cxnId="{36880D9A-2D65-46B9-BF0E-9CCB20A40630}">
      <dgm:prSet/>
      <dgm:spPr/>
      <dgm:t>
        <a:bodyPr/>
        <a:lstStyle/>
        <a:p>
          <a:endParaRPr lang="en-US"/>
        </a:p>
      </dgm:t>
    </dgm:pt>
    <dgm:pt modelId="{1D40F4A8-E1EA-4CFE-82FC-4229152D6077}" type="sibTrans" cxnId="{36880D9A-2D65-46B9-BF0E-9CCB20A40630}">
      <dgm:prSet/>
      <dgm:spPr/>
      <dgm:t>
        <a:bodyPr/>
        <a:lstStyle/>
        <a:p>
          <a:endParaRPr lang="en-US"/>
        </a:p>
      </dgm:t>
    </dgm:pt>
    <dgm:pt modelId="{92F355E0-4A4A-40B0-A79C-D9D8B263A001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Analyze</a:t>
          </a:r>
        </a:p>
      </dgm:t>
    </dgm:pt>
    <dgm:pt modelId="{4401E341-1D67-4970-BC5E-36C9F7D23922}" type="parTrans" cxnId="{EE4FEA39-95B0-45AB-8128-857720D4B27D}">
      <dgm:prSet/>
      <dgm:spPr/>
      <dgm:t>
        <a:bodyPr/>
        <a:lstStyle/>
        <a:p>
          <a:endParaRPr lang="en-US"/>
        </a:p>
      </dgm:t>
    </dgm:pt>
    <dgm:pt modelId="{05D8B547-A8E4-4FD0-84D7-56F8723878B1}" type="sibTrans" cxnId="{EE4FEA39-95B0-45AB-8128-857720D4B27D}">
      <dgm:prSet/>
      <dgm:spPr/>
      <dgm:t>
        <a:bodyPr/>
        <a:lstStyle/>
        <a:p>
          <a:endParaRPr lang="en-US"/>
        </a:p>
      </dgm:t>
    </dgm:pt>
    <dgm:pt modelId="{1DB88168-05EE-463C-AFC3-D6E409B29E57}">
      <dgm:prSet custT="1"/>
      <dgm:spPr/>
      <dgm:t>
        <a:bodyPr/>
        <a:lstStyle/>
        <a:p>
          <a:r>
            <a:rPr lang="en-US" sz="1200" dirty="0">
              <a:latin typeface="Avenir Next" panose="020B0503020202020204" pitchFamily="34" charset="0"/>
            </a:rPr>
            <a:t>Analyze where you spend your time on the Pyramid of Recognition</a:t>
          </a:r>
        </a:p>
      </dgm:t>
    </dgm:pt>
    <dgm:pt modelId="{5ACCB296-15B9-4BAF-8B39-E70298FE3A26}" type="parTrans" cxnId="{0C3B2555-631A-46CA-A26A-580CD4A518EA}">
      <dgm:prSet/>
      <dgm:spPr/>
      <dgm:t>
        <a:bodyPr/>
        <a:lstStyle/>
        <a:p>
          <a:endParaRPr lang="en-US"/>
        </a:p>
      </dgm:t>
    </dgm:pt>
    <dgm:pt modelId="{B9B831F6-16AF-471F-80E7-1D9CAD4103A9}" type="sibTrans" cxnId="{0C3B2555-631A-46CA-A26A-580CD4A518EA}">
      <dgm:prSet/>
      <dgm:spPr/>
      <dgm:t>
        <a:bodyPr/>
        <a:lstStyle/>
        <a:p>
          <a:endParaRPr lang="en-US"/>
        </a:p>
      </dgm:t>
    </dgm:pt>
    <dgm:pt modelId="{7E2B26AB-0117-4985-BB0A-05D56566ED70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Connect</a:t>
          </a:r>
        </a:p>
      </dgm:t>
    </dgm:pt>
    <dgm:pt modelId="{17EA0F08-F357-4838-A7EE-C6F5E01368D1}" type="parTrans" cxnId="{A73A5880-BEBA-4480-BF9F-742CCB9BEE75}">
      <dgm:prSet/>
      <dgm:spPr/>
      <dgm:t>
        <a:bodyPr/>
        <a:lstStyle/>
        <a:p>
          <a:endParaRPr lang="en-US"/>
        </a:p>
      </dgm:t>
    </dgm:pt>
    <dgm:pt modelId="{074DC137-3DC2-4299-8E81-3DDE3E2C0A19}" type="sibTrans" cxnId="{A73A5880-BEBA-4480-BF9F-742CCB9BEE75}">
      <dgm:prSet/>
      <dgm:spPr/>
      <dgm:t>
        <a:bodyPr/>
        <a:lstStyle/>
        <a:p>
          <a:endParaRPr lang="en-US"/>
        </a:p>
      </dgm:t>
    </dgm:pt>
    <dgm:pt modelId="{FFF5B19A-BF25-4F2D-8F65-74240B48F18A}">
      <dgm:prSet custT="1"/>
      <dgm:spPr/>
      <dgm:t>
        <a:bodyPr/>
        <a:lstStyle/>
        <a:p>
          <a:r>
            <a:rPr lang="en-US" sz="1200" dirty="0">
              <a:latin typeface="Avenir Next" panose="020B0503020202020204" pitchFamily="34" charset="0"/>
            </a:rPr>
            <a:t>Connect with your colleagues in other functions and see if there is already a program that you can link your food safety R&amp;R activities to.</a:t>
          </a:r>
        </a:p>
      </dgm:t>
    </dgm:pt>
    <dgm:pt modelId="{899F152B-18D8-4933-92FC-31F4DC96397E}" type="parTrans" cxnId="{583BCF76-C603-4B63-BBFD-4C0173108F4A}">
      <dgm:prSet/>
      <dgm:spPr/>
      <dgm:t>
        <a:bodyPr/>
        <a:lstStyle/>
        <a:p>
          <a:endParaRPr lang="en-US"/>
        </a:p>
      </dgm:t>
    </dgm:pt>
    <dgm:pt modelId="{3FAF7F8F-2B35-4855-927A-32DE69FDBC1D}" type="sibTrans" cxnId="{583BCF76-C603-4B63-BBFD-4C0173108F4A}">
      <dgm:prSet/>
      <dgm:spPr/>
      <dgm:t>
        <a:bodyPr/>
        <a:lstStyle/>
        <a:p>
          <a:endParaRPr lang="en-US"/>
        </a:p>
      </dgm:t>
    </dgm:pt>
    <dgm:pt modelId="{75A5E8EA-9F19-4E5A-AD29-1D788B9EF56C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Reuse</a:t>
          </a:r>
        </a:p>
      </dgm:t>
    </dgm:pt>
    <dgm:pt modelId="{A0A0AACD-9AC6-418B-AA38-EAD51683245F}" type="parTrans" cxnId="{85559198-BDCA-4CF9-9AD5-EB3A5B70ECB9}">
      <dgm:prSet/>
      <dgm:spPr/>
      <dgm:t>
        <a:bodyPr/>
        <a:lstStyle/>
        <a:p>
          <a:endParaRPr lang="en-US"/>
        </a:p>
      </dgm:t>
    </dgm:pt>
    <dgm:pt modelId="{4EDEC7EF-D20B-4874-83FE-9B76E5F1F371}" type="sibTrans" cxnId="{85559198-BDCA-4CF9-9AD5-EB3A5B70ECB9}">
      <dgm:prSet/>
      <dgm:spPr/>
      <dgm:t>
        <a:bodyPr/>
        <a:lstStyle/>
        <a:p>
          <a:endParaRPr lang="en-US"/>
        </a:p>
      </dgm:t>
    </dgm:pt>
    <dgm:pt modelId="{FD783BF4-D6F9-420D-A49B-9E998085463B}">
      <dgm:prSet custT="1"/>
      <dgm:spPr/>
      <dgm:t>
        <a:bodyPr/>
        <a:lstStyle/>
        <a:p>
          <a:r>
            <a:rPr lang="en-US" sz="1200" dirty="0">
              <a:latin typeface="Avenir Next" panose="020B0503020202020204" pitchFamily="34" charset="0"/>
            </a:rPr>
            <a:t>Reuse where you can from other functions</a:t>
          </a:r>
        </a:p>
      </dgm:t>
    </dgm:pt>
    <dgm:pt modelId="{41687474-E02B-4259-98AD-72540609D2E9}" type="parTrans" cxnId="{595E42BC-206A-438C-8CA8-05468CF2B346}">
      <dgm:prSet/>
      <dgm:spPr/>
      <dgm:t>
        <a:bodyPr/>
        <a:lstStyle/>
        <a:p>
          <a:endParaRPr lang="en-US"/>
        </a:p>
      </dgm:t>
    </dgm:pt>
    <dgm:pt modelId="{B729ED3A-6BC6-48D6-B45B-52064606B07E}" type="sibTrans" cxnId="{595E42BC-206A-438C-8CA8-05468CF2B346}">
      <dgm:prSet/>
      <dgm:spPr/>
      <dgm:t>
        <a:bodyPr/>
        <a:lstStyle/>
        <a:p>
          <a:endParaRPr lang="en-US"/>
        </a:p>
      </dgm:t>
    </dgm:pt>
    <dgm:pt modelId="{A34D4790-1FD1-4630-8095-E6B4F759754E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Invent</a:t>
          </a:r>
        </a:p>
      </dgm:t>
    </dgm:pt>
    <dgm:pt modelId="{63C9E67C-A1E1-4BB0-BB34-92D656C19512}" type="parTrans" cxnId="{093886B7-CDF1-4779-8650-7C31E50DEF00}">
      <dgm:prSet/>
      <dgm:spPr/>
      <dgm:t>
        <a:bodyPr/>
        <a:lstStyle/>
        <a:p>
          <a:endParaRPr lang="en-US"/>
        </a:p>
      </dgm:t>
    </dgm:pt>
    <dgm:pt modelId="{E36B6AD8-2141-4B64-B545-9CC654CEF1C2}" type="sibTrans" cxnId="{093886B7-CDF1-4779-8650-7C31E50DEF00}">
      <dgm:prSet/>
      <dgm:spPr/>
      <dgm:t>
        <a:bodyPr/>
        <a:lstStyle/>
        <a:p>
          <a:endParaRPr lang="en-US"/>
        </a:p>
      </dgm:t>
    </dgm:pt>
    <dgm:pt modelId="{00128E56-669C-47DE-BBBD-EBDB42DA62F0}">
      <dgm:prSet custT="1"/>
      <dgm:spPr/>
      <dgm:t>
        <a:bodyPr/>
        <a:lstStyle/>
        <a:p>
          <a:r>
            <a:rPr lang="en-US" sz="1200" dirty="0">
              <a:latin typeface="Avenir Next" panose="020B0503020202020204" pitchFamily="34" charset="0"/>
            </a:rPr>
            <a:t>Invent new tactics with those who will receive recognition to maximize impact and drive  pinpointed behaviors against your FS Purpose.</a:t>
          </a:r>
        </a:p>
      </dgm:t>
    </dgm:pt>
    <dgm:pt modelId="{8004D3ED-7CDD-4650-9995-0489AAA49CB6}" type="parTrans" cxnId="{662D27CA-7CAB-49A2-B54B-DDC1144A560A}">
      <dgm:prSet/>
      <dgm:spPr/>
      <dgm:t>
        <a:bodyPr/>
        <a:lstStyle/>
        <a:p>
          <a:endParaRPr lang="en-US"/>
        </a:p>
      </dgm:t>
    </dgm:pt>
    <dgm:pt modelId="{CB26D37D-2B16-4771-B335-468BB28BC302}" type="sibTrans" cxnId="{662D27CA-7CAB-49A2-B54B-DDC1144A560A}">
      <dgm:prSet/>
      <dgm:spPr/>
      <dgm:t>
        <a:bodyPr/>
        <a:lstStyle/>
        <a:p>
          <a:endParaRPr lang="en-US"/>
        </a:p>
      </dgm:t>
    </dgm:pt>
    <dgm:pt modelId="{2916F5B7-004E-CA4E-B339-89EA87398998}">
      <dgm:prSet/>
      <dgm:spPr/>
      <dgm:t>
        <a:bodyPr/>
        <a:lstStyle/>
        <a:p>
          <a:pPr>
            <a:defRPr b="1"/>
          </a:pPr>
          <a:r>
            <a:rPr lang="en-US">
              <a:latin typeface="Avenir Next" panose="020B0503020202020204" pitchFamily="34" charset="0"/>
            </a:rPr>
            <a:t>Make</a:t>
          </a:r>
        </a:p>
      </dgm:t>
    </dgm:pt>
    <dgm:pt modelId="{DCC75095-12CE-7B4B-986F-54E6C1C0838C}" type="parTrans" cxnId="{53BE617E-B8B4-3842-98C9-A6E734068741}">
      <dgm:prSet/>
      <dgm:spPr/>
      <dgm:t>
        <a:bodyPr/>
        <a:lstStyle/>
        <a:p>
          <a:endParaRPr lang="en-GB"/>
        </a:p>
      </dgm:t>
    </dgm:pt>
    <dgm:pt modelId="{C000368D-D0FE-4C46-AEAA-B4B6ACAF6312}" type="sibTrans" cxnId="{53BE617E-B8B4-3842-98C9-A6E734068741}">
      <dgm:prSet/>
      <dgm:spPr/>
      <dgm:t>
        <a:bodyPr/>
        <a:lstStyle/>
        <a:p>
          <a:endParaRPr lang="en-GB"/>
        </a:p>
      </dgm:t>
    </dgm:pt>
    <dgm:pt modelId="{EA8EFA65-7F38-C840-9A1B-A13F25B80852}">
      <dgm:prSet custT="1"/>
      <dgm:spPr/>
      <dgm:t>
        <a:bodyPr/>
        <a:lstStyle/>
        <a:p>
          <a:r>
            <a:rPr lang="en-US" sz="1200" dirty="0">
              <a:latin typeface="Avenir Next" panose="020B0503020202020204" pitchFamily="34" charset="0"/>
            </a:rPr>
            <a:t>Make it fun!</a:t>
          </a:r>
        </a:p>
      </dgm:t>
    </dgm:pt>
    <dgm:pt modelId="{9FE0403A-A0C8-DF48-BF44-F31FFC909CDF}" type="parTrans" cxnId="{03F87FB2-8CBA-B040-925E-12C388698049}">
      <dgm:prSet/>
      <dgm:spPr/>
      <dgm:t>
        <a:bodyPr/>
        <a:lstStyle/>
        <a:p>
          <a:endParaRPr lang="en-GB"/>
        </a:p>
      </dgm:t>
    </dgm:pt>
    <dgm:pt modelId="{FF2C2C86-6C20-984D-9FCE-C81D4C49050D}" type="sibTrans" cxnId="{03F87FB2-8CBA-B040-925E-12C388698049}">
      <dgm:prSet/>
      <dgm:spPr/>
      <dgm:t>
        <a:bodyPr/>
        <a:lstStyle/>
        <a:p>
          <a:endParaRPr lang="en-GB"/>
        </a:p>
      </dgm:t>
    </dgm:pt>
    <dgm:pt modelId="{DAE0F13D-96D4-4A90-83CB-5C0A24B22C1E}" type="pres">
      <dgm:prSet presAssocID="{31D3DA3E-F305-4CD4-9784-F7ABDCD47ADD}" presName="root" presStyleCnt="0">
        <dgm:presLayoutVars>
          <dgm:dir/>
          <dgm:resizeHandles val="exact"/>
        </dgm:presLayoutVars>
      </dgm:prSet>
      <dgm:spPr/>
    </dgm:pt>
    <dgm:pt modelId="{C97DB38C-F6D8-4010-A1ED-B5D3BB0ACBFA}" type="pres">
      <dgm:prSet presAssocID="{AE308EA0-4FD5-4264-A9F8-8C7B78C8DE80}" presName="compNode" presStyleCnt="0"/>
      <dgm:spPr/>
    </dgm:pt>
    <dgm:pt modelId="{7F5AE6B7-0253-4D26-8846-98DEF986AF87}" type="pres">
      <dgm:prSet presAssocID="{AE308EA0-4FD5-4264-A9F8-8C7B78C8DE8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8E558943-10E7-412E-93BD-6C6D4521E63B}" type="pres">
      <dgm:prSet presAssocID="{AE308EA0-4FD5-4264-A9F8-8C7B78C8DE80}" presName="iconSpace" presStyleCnt="0"/>
      <dgm:spPr/>
    </dgm:pt>
    <dgm:pt modelId="{0857A718-29BA-4B2C-AB31-AF0BBFCDB373}" type="pres">
      <dgm:prSet presAssocID="{AE308EA0-4FD5-4264-A9F8-8C7B78C8DE80}" presName="parTx" presStyleLbl="revTx" presStyleIdx="0" presStyleCnt="12">
        <dgm:presLayoutVars>
          <dgm:chMax val="0"/>
          <dgm:chPref val="0"/>
        </dgm:presLayoutVars>
      </dgm:prSet>
      <dgm:spPr/>
    </dgm:pt>
    <dgm:pt modelId="{1FA6C6E9-D0F4-44E6-8234-68768A864DC7}" type="pres">
      <dgm:prSet presAssocID="{AE308EA0-4FD5-4264-A9F8-8C7B78C8DE80}" presName="txSpace" presStyleCnt="0"/>
      <dgm:spPr/>
    </dgm:pt>
    <dgm:pt modelId="{B6BDEC5B-0736-4DBA-A4F7-FA7FC24F4C92}" type="pres">
      <dgm:prSet presAssocID="{AE308EA0-4FD5-4264-A9F8-8C7B78C8DE80}" presName="desTx" presStyleLbl="revTx" presStyleIdx="1" presStyleCnt="12">
        <dgm:presLayoutVars/>
      </dgm:prSet>
      <dgm:spPr/>
    </dgm:pt>
    <dgm:pt modelId="{5733E0CF-7ED7-498C-9CB9-549058E9F9D8}" type="pres">
      <dgm:prSet presAssocID="{1BC8B6C8-3086-4EE8-978C-5C13F33D688A}" presName="sibTrans" presStyleCnt="0"/>
      <dgm:spPr/>
    </dgm:pt>
    <dgm:pt modelId="{076D8410-6384-4D9F-BBF8-6E69BCFDF2EC}" type="pres">
      <dgm:prSet presAssocID="{92F355E0-4A4A-40B0-A79C-D9D8B263A001}" presName="compNode" presStyleCnt="0"/>
      <dgm:spPr/>
    </dgm:pt>
    <dgm:pt modelId="{F37FB09F-4E08-4B6E-BF47-EEBF939408B1}" type="pres">
      <dgm:prSet presAssocID="{92F355E0-4A4A-40B0-A79C-D9D8B263A00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2EA0D71-3968-4BD5-A432-921B9ED82CD3}" type="pres">
      <dgm:prSet presAssocID="{92F355E0-4A4A-40B0-A79C-D9D8B263A001}" presName="iconSpace" presStyleCnt="0"/>
      <dgm:spPr/>
    </dgm:pt>
    <dgm:pt modelId="{0DAAB352-8799-4B68-B7F8-EDEB12B69D14}" type="pres">
      <dgm:prSet presAssocID="{92F355E0-4A4A-40B0-A79C-D9D8B263A001}" presName="parTx" presStyleLbl="revTx" presStyleIdx="2" presStyleCnt="12">
        <dgm:presLayoutVars>
          <dgm:chMax val="0"/>
          <dgm:chPref val="0"/>
        </dgm:presLayoutVars>
      </dgm:prSet>
      <dgm:spPr/>
    </dgm:pt>
    <dgm:pt modelId="{2EAA21B7-37AF-4E43-AAB9-343F5F0AA287}" type="pres">
      <dgm:prSet presAssocID="{92F355E0-4A4A-40B0-A79C-D9D8B263A001}" presName="txSpace" presStyleCnt="0"/>
      <dgm:spPr/>
    </dgm:pt>
    <dgm:pt modelId="{D1A9D787-F496-4D45-B958-E4A73D4AB209}" type="pres">
      <dgm:prSet presAssocID="{92F355E0-4A4A-40B0-A79C-D9D8B263A001}" presName="desTx" presStyleLbl="revTx" presStyleIdx="3" presStyleCnt="12">
        <dgm:presLayoutVars/>
      </dgm:prSet>
      <dgm:spPr/>
    </dgm:pt>
    <dgm:pt modelId="{AB80BE12-30F0-4BBA-96FA-CDF30FEB3389}" type="pres">
      <dgm:prSet presAssocID="{05D8B547-A8E4-4FD0-84D7-56F8723878B1}" presName="sibTrans" presStyleCnt="0"/>
      <dgm:spPr/>
    </dgm:pt>
    <dgm:pt modelId="{196F5315-B574-4E78-902E-FA46DAC28243}" type="pres">
      <dgm:prSet presAssocID="{7E2B26AB-0117-4985-BB0A-05D56566ED70}" presName="compNode" presStyleCnt="0"/>
      <dgm:spPr/>
    </dgm:pt>
    <dgm:pt modelId="{32753155-0611-4616-ACF9-D6F81A585AA3}" type="pres">
      <dgm:prSet presAssocID="{7E2B26AB-0117-4985-BB0A-05D56566ED7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37ACD660-3567-4AFA-B164-52AAAEC26930}" type="pres">
      <dgm:prSet presAssocID="{7E2B26AB-0117-4985-BB0A-05D56566ED70}" presName="iconSpace" presStyleCnt="0"/>
      <dgm:spPr/>
    </dgm:pt>
    <dgm:pt modelId="{D7F861D2-8A56-4CA8-9B74-C68DBE29D556}" type="pres">
      <dgm:prSet presAssocID="{7E2B26AB-0117-4985-BB0A-05D56566ED70}" presName="parTx" presStyleLbl="revTx" presStyleIdx="4" presStyleCnt="12">
        <dgm:presLayoutVars>
          <dgm:chMax val="0"/>
          <dgm:chPref val="0"/>
        </dgm:presLayoutVars>
      </dgm:prSet>
      <dgm:spPr/>
    </dgm:pt>
    <dgm:pt modelId="{A67A4201-E1F2-436F-9B87-2350D2DEAA66}" type="pres">
      <dgm:prSet presAssocID="{7E2B26AB-0117-4985-BB0A-05D56566ED70}" presName="txSpace" presStyleCnt="0"/>
      <dgm:spPr/>
    </dgm:pt>
    <dgm:pt modelId="{B96F200B-3620-4199-82AC-CDA4D56D0A13}" type="pres">
      <dgm:prSet presAssocID="{7E2B26AB-0117-4985-BB0A-05D56566ED70}" presName="desTx" presStyleLbl="revTx" presStyleIdx="5" presStyleCnt="12">
        <dgm:presLayoutVars/>
      </dgm:prSet>
      <dgm:spPr/>
    </dgm:pt>
    <dgm:pt modelId="{F55A8894-5F01-4820-B91D-C7330A540FB4}" type="pres">
      <dgm:prSet presAssocID="{074DC137-3DC2-4299-8E81-3DDE3E2C0A19}" presName="sibTrans" presStyleCnt="0"/>
      <dgm:spPr/>
    </dgm:pt>
    <dgm:pt modelId="{2B62083D-B5B1-4ADD-8A42-E82E2405254F}" type="pres">
      <dgm:prSet presAssocID="{75A5E8EA-9F19-4E5A-AD29-1D788B9EF56C}" presName="compNode" presStyleCnt="0"/>
      <dgm:spPr/>
    </dgm:pt>
    <dgm:pt modelId="{606BFAF6-4A66-40D6-AAAF-82EF4C375F3C}" type="pres">
      <dgm:prSet presAssocID="{75A5E8EA-9F19-4E5A-AD29-1D788B9EF56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3AD11989-BFDE-4C96-962C-68D13AACFC7D}" type="pres">
      <dgm:prSet presAssocID="{75A5E8EA-9F19-4E5A-AD29-1D788B9EF56C}" presName="iconSpace" presStyleCnt="0"/>
      <dgm:spPr/>
    </dgm:pt>
    <dgm:pt modelId="{1F5FCB03-2FB4-418D-95BB-DCA6E2C24208}" type="pres">
      <dgm:prSet presAssocID="{75A5E8EA-9F19-4E5A-AD29-1D788B9EF56C}" presName="parTx" presStyleLbl="revTx" presStyleIdx="6" presStyleCnt="12">
        <dgm:presLayoutVars>
          <dgm:chMax val="0"/>
          <dgm:chPref val="0"/>
        </dgm:presLayoutVars>
      </dgm:prSet>
      <dgm:spPr/>
    </dgm:pt>
    <dgm:pt modelId="{4B42E7BE-3B9C-4A56-9AA9-EC61172A50FF}" type="pres">
      <dgm:prSet presAssocID="{75A5E8EA-9F19-4E5A-AD29-1D788B9EF56C}" presName="txSpace" presStyleCnt="0"/>
      <dgm:spPr/>
    </dgm:pt>
    <dgm:pt modelId="{7CA326D0-269D-48A7-BB5C-32A7E4DE665D}" type="pres">
      <dgm:prSet presAssocID="{75A5E8EA-9F19-4E5A-AD29-1D788B9EF56C}" presName="desTx" presStyleLbl="revTx" presStyleIdx="7" presStyleCnt="12">
        <dgm:presLayoutVars/>
      </dgm:prSet>
      <dgm:spPr/>
    </dgm:pt>
    <dgm:pt modelId="{75DE3326-B131-4C56-AF22-3FD6D9B474E2}" type="pres">
      <dgm:prSet presAssocID="{4EDEC7EF-D20B-4874-83FE-9B76E5F1F371}" presName="sibTrans" presStyleCnt="0"/>
      <dgm:spPr/>
    </dgm:pt>
    <dgm:pt modelId="{65DC4F7A-833B-4AFA-959C-410C89B11B8E}" type="pres">
      <dgm:prSet presAssocID="{A34D4790-1FD1-4630-8095-E6B4F759754E}" presName="compNode" presStyleCnt="0"/>
      <dgm:spPr/>
    </dgm:pt>
    <dgm:pt modelId="{283F8612-1276-483B-A895-05EE1009375B}" type="pres">
      <dgm:prSet presAssocID="{A34D4790-1FD1-4630-8095-E6B4F759754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DBF4EC4-0ED6-4B3A-A0D8-FFBFD427C5B3}" type="pres">
      <dgm:prSet presAssocID="{A34D4790-1FD1-4630-8095-E6B4F759754E}" presName="iconSpace" presStyleCnt="0"/>
      <dgm:spPr/>
    </dgm:pt>
    <dgm:pt modelId="{F0207EF8-860E-4ED0-908B-871E8142366A}" type="pres">
      <dgm:prSet presAssocID="{A34D4790-1FD1-4630-8095-E6B4F759754E}" presName="parTx" presStyleLbl="revTx" presStyleIdx="8" presStyleCnt="12">
        <dgm:presLayoutVars>
          <dgm:chMax val="0"/>
          <dgm:chPref val="0"/>
        </dgm:presLayoutVars>
      </dgm:prSet>
      <dgm:spPr/>
    </dgm:pt>
    <dgm:pt modelId="{DDD3B7AB-6F8C-4B22-AEC5-431E50C876D9}" type="pres">
      <dgm:prSet presAssocID="{A34D4790-1FD1-4630-8095-E6B4F759754E}" presName="txSpace" presStyleCnt="0"/>
      <dgm:spPr/>
    </dgm:pt>
    <dgm:pt modelId="{668DB363-8D4F-4DDF-885C-A89962B5E28A}" type="pres">
      <dgm:prSet presAssocID="{A34D4790-1FD1-4630-8095-E6B4F759754E}" presName="desTx" presStyleLbl="revTx" presStyleIdx="9" presStyleCnt="12">
        <dgm:presLayoutVars/>
      </dgm:prSet>
      <dgm:spPr/>
    </dgm:pt>
    <dgm:pt modelId="{F5750048-5FF7-414B-9A5A-A468C073ECB8}" type="pres">
      <dgm:prSet presAssocID="{E36B6AD8-2141-4B64-B545-9CC654CEF1C2}" presName="sibTrans" presStyleCnt="0"/>
      <dgm:spPr/>
    </dgm:pt>
    <dgm:pt modelId="{B18AC834-9CC6-4125-94FF-715AB4FA1C6A}" type="pres">
      <dgm:prSet presAssocID="{2916F5B7-004E-CA4E-B339-89EA87398998}" presName="compNode" presStyleCnt="0"/>
      <dgm:spPr/>
    </dgm:pt>
    <dgm:pt modelId="{FF116D9E-BA3A-432B-A98F-DF1F0DB61714}" type="pres">
      <dgm:prSet presAssocID="{2916F5B7-004E-CA4E-B339-89EA8739899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ch ball"/>
        </a:ext>
      </dgm:extLst>
    </dgm:pt>
    <dgm:pt modelId="{7EB88EF0-7B33-4AEE-B00C-52314B65EBE8}" type="pres">
      <dgm:prSet presAssocID="{2916F5B7-004E-CA4E-B339-89EA87398998}" presName="iconSpace" presStyleCnt="0"/>
      <dgm:spPr/>
    </dgm:pt>
    <dgm:pt modelId="{C01AA4E5-6A46-4E1E-B096-CAE5335BD355}" type="pres">
      <dgm:prSet presAssocID="{2916F5B7-004E-CA4E-B339-89EA87398998}" presName="parTx" presStyleLbl="revTx" presStyleIdx="10" presStyleCnt="12">
        <dgm:presLayoutVars>
          <dgm:chMax val="0"/>
          <dgm:chPref val="0"/>
        </dgm:presLayoutVars>
      </dgm:prSet>
      <dgm:spPr/>
    </dgm:pt>
    <dgm:pt modelId="{8490D2E6-5486-46B1-9B11-784774310996}" type="pres">
      <dgm:prSet presAssocID="{2916F5B7-004E-CA4E-B339-89EA87398998}" presName="txSpace" presStyleCnt="0"/>
      <dgm:spPr/>
    </dgm:pt>
    <dgm:pt modelId="{8D2D47A6-358E-4807-9868-AC941C7257DA}" type="pres">
      <dgm:prSet presAssocID="{2916F5B7-004E-CA4E-B339-89EA87398998}" presName="desTx" presStyleLbl="revTx" presStyleIdx="11" presStyleCnt="12">
        <dgm:presLayoutVars/>
      </dgm:prSet>
      <dgm:spPr/>
    </dgm:pt>
  </dgm:ptLst>
  <dgm:cxnLst>
    <dgm:cxn modelId="{C1418912-793D-AF40-A689-BAC9E4FD7E23}" type="presOf" srcId="{A34D4790-1FD1-4630-8095-E6B4F759754E}" destId="{F0207EF8-860E-4ED0-908B-871E8142366A}" srcOrd="0" destOrd="0" presId="urn:microsoft.com/office/officeart/2018/5/layout/CenteredIconLabelDescriptionList"/>
    <dgm:cxn modelId="{C746932D-CA44-A64F-A4D4-BF87509E0A6E}" type="presOf" srcId="{FD783BF4-D6F9-420D-A49B-9E998085463B}" destId="{7CA326D0-269D-48A7-BB5C-32A7E4DE665D}" srcOrd="0" destOrd="0" presId="urn:microsoft.com/office/officeart/2018/5/layout/CenteredIconLabelDescriptionList"/>
    <dgm:cxn modelId="{7002F730-900F-824B-B0CB-5D7C8C479A78}" type="presOf" srcId="{31D3DA3E-F305-4CD4-9784-F7ABDCD47ADD}" destId="{DAE0F13D-96D4-4A90-83CB-5C0A24B22C1E}" srcOrd="0" destOrd="0" presId="urn:microsoft.com/office/officeart/2018/5/layout/CenteredIconLabelDescriptionList"/>
    <dgm:cxn modelId="{2906EE32-FC09-E144-911A-4767B47B698E}" type="presOf" srcId="{00128E56-669C-47DE-BBBD-EBDB42DA62F0}" destId="{668DB363-8D4F-4DDF-885C-A89962B5E28A}" srcOrd="0" destOrd="0" presId="urn:microsoft.com/office/officeart/2018/5/layout/CenteredIconLabelDescriptionList"/>
    <dgm:cxn modelId="{5EA4EC35-4D5A-6F4F-BD24-668F67029D55}" type="presOf" srcId="{8687013D-8A73-4F82-98CD-EF4BC77C81DF}" destId="{B6BDEC5B-0736-4DBA-A4F7-FA7FC24F4C92}" srcOrd="0" destOrd="0" presId="urn:microsoft.com/office/officeart/2018/5/layout/CenteredIconLabelDescriptionList"/>
    <dgm:cxn modelId="{EE4FEA39-95B0-45AB-8128-857720D4B27D}" srcId="{31D3DA3E-F305-4CD4-9784-F7ABDCD47ADD}" destId="{92F355E0-4A4A-40B0-A79C-D9D8B263A001}" srcOrd="1" destOrd="0" parTransId="{4401E341-1D67-4970-BC5E-36C9F7D23922}" sibTransId="{05D8B547-A8E4-4FD0-84D7-56F8723878B1}"/>
    <dgm:cxn modelId="{8D22E348-BFAF-6A47-8939-D08E311C7192}" type="presOf" srcId="{FFF5B19A-BF25-4F2D-8F65-74240B48F18A}" destId="{B96F200B-3620-4199-82AC-CDA4D56D0A13}" srcOrd="0" destOrd="0" presId="urn:microsoft.com/office/officeart/2018/5/layout/CenteredIconLabelDescriptionList"/>
    <dgm:cxn modelId="{0C3B2555-631A-46CA-A26A-580CD4A518EA}" srcId="{92F355E0-4A4A-40B0-A79C-D9D8B263A001}" destId="{1DB88168-05EE-463C-AFC3-D6E409B29E57}" srcOrd="0" destOrd="0" parTransId="{5ACCB296-15B9-4BAF-8B39-E70298FE3A26}" sibTransId="{B9B831F6-16AF-471F-80E7-1D9CAD4103A9}"/>
    <dgm:cxn modelId="{F1147E74-7621-DF46-9A5D-A161EE7E31FA}" type="presOf" srcId="{75A5E8EA-9F19-4E5A-AD29-1D788B9EF56C}" destId="{1F5FCB03-2FB4-418D-95BB-DCA6E2C24208}" srcOrd="0" destOrd="0" presId="urn:microsoft.com/office/officeart/2018/5/layout/CenteredIconLabelDescriptionList"/>
    <dgm:cxn modelId="{583BCF76-C603-4B63-BBFD-4C0173108F4A}" srcId="{7E2B26AB-0117-4985-BB0A-05D56566ED70}" destId="{FFF5B19A-BF25-4F2D-8F65-74240B48F18A}" srcOrd="0" destOrd="0" parTransId="{899F152B-18D8-4933-92FC-31F4DC96397E}" sibTransId="{3FAF7F8F-2B35-4855-927A-32DE69FDBC1D}"/>
    <dgm:cxn modelId="{53BE617E-B8B4-3842-98C9-A6E734068741}" srcId="{31D3DA3E-F305-4CD4-9784-F7ABDCD47ADD}" destId="{2916F5B7-004E-CA4E-B339-89EA87398998}" srcOrd="5" destOrd="0" parTransId="{DCC75095-12CE-7B4B-986F-54E6C1C0838C}" sibTransId="{C000368D-D0FE-4C46-AEAA-B4B6ACAF6312}"/>
    <dgm:cxn modelId="{A73A5880-BEBA-4480-BF9F-742CCB9BEE75}" srcId="{31D3DA3E-F305-4CD4-9784-F7ABDCD47ADD}" destId="{7E2B26AB-0117-4985-BB0A-05D56566ED70}" srcOrd="2" destOrd="0" parTransId="{17EA0F08-F357-4838-A7EE-C6F5E01368D1}" sibTransId="{074DC137-3DC2-4299-8E81-3DDE3E2C0A19}"/>
    <dgm:cxn modelId="{E454C197-7C02-485B-8823-F2F09966C465}" srcId="{31D3DA3E-F305-4CD4-9784-F7ABDCD47ADD}" destId="{AE308EA0-4FD5-4264-A9F8-8C7B78C8DE80}" srcOrd="0" destOrd="0" parTransId="{F2F40BAD-704D-4834-8902-0B47985D78C5}" sibTransId="{1BC8B6C8-3086-4EE8-978C-5C13F33D688A}"/>
    <dgm:cxn modelId="{85559198-BDCA-4CF9-9AD5-EB3A5B70ECB9}" srcId="{31D3DA3E-F305-4CD4-9784-F7ABDCD47ADD}" destId="{75A5E8EA-9F19-4E5A-AD29-1D788B9EF56C}" srcOrd="3" destOrd="0" parTransId="{A0A0AACD-9AC6-418B-AA38-EAD51683245F}" sibTransId="{4EDEC7EF-D20B-4874-83FE-9B76E5F1F371}"/>
    <dgm:cxn modelId="{36880D9A-2D65-46B9-BF0E-9CCB20A40630}" srcId="{AE308EA0-4FD5-4264-A9F8-8C7B78C8DE80}" destId="{8687013D-8A73-4F82-98CD-EF4BC77C81DF}" srcOrd="0" destOrd="0" parTransId="{B8D1D23D-6722-4138-8BB9-15C0C1CC87A0}" sibTransId="{1D40F4A8-E1EA-4CFE-82FC-4229152D6077}"/>
    <dgm:cxn modelId="{B920A3AA-6450-A440-8C9D-2915DBE36618}" type="presOf" srcId="{2916F5B7-004E-CA4E-B339-89EA87398998}" destId="{C01AA4E5-6A46-4E1E-B096-CAE5335BD355}" srcOrd="0" destOrd="0" presId="urn:microsoft.com/office/officeart/2018/5/layout/CenteredIconLabelDescriptionList"/>
    <dgm:cxn modelId="{E69F4BAB-3808-2841-9676-D760C045EA93}" type="presOf" srcId="{92F355E0-4A4A-40B0-A79C-D9D8B263A001}" destId="{0DAAB352-8799-4B68-B7F8-EDEB12B69D14}" srcOrd="0" destOrd="0" presId="urn:microsoft.com/office/officeart/2018/5/layout/CenteredIconLabelDescriptionList"/>
    <dgm:cxn modelId="{03F87FB2-8CBA-B040-925E-12C388698049}" srcId="{2916F5B7-004E-CA4E-B339-89EA87398998}" destId="{EA8EFA65-7F38-C840-9A1B-A13F25B80852}" srcOrd="0" destOrd="0" parTransId="{9FE0403A-A0C8-DF48-BF44-F31FFC909CDF}" sibTransId="{FF2C2C86-6C20-984D-9FCE-C81D4C49050D}"/>
    <dgm:cxn modelId="{093886B7-CDF1-4779-8650-7C31E50DEF00}" srcId="{31D3DA3E-F305-4CD4-9784-F7ABDCD47ADD}" destId="{A34D4790-1FD1-4630-8095-E6B4F759754E}" srcOrd="4" destOrd="0" parTransId="{63C9E67C-A1E1-4BB0-BB34-92D656C19512}" sibTransId="{E36B6AD8-2141-4B64-B545-9CC654CEF1C2}"/>
    <dgm:cxn modelId="{595E42BC-206A-438C-8CA8-05468CF2B346}" srcId="{75A5E8EA-9F19-4E5A-AD29-1D788B9EF56C}" destId="{FD783BF4-D6F9-420D-A49B-9E998085463B}" srcOrd="0" destOrd="0" parTransId="{41687474-E02B-4259-98AD-72540609D2E9}" sibTransId="{B729ED3A-6BC6-48D6-B45B-52064606B07E}"/>
    <dgm:cxn modelId="{38953DC6-11DA-484F-AABC-3113DD32040B}" type="presOf" srcId="{1DB88168-05EE-463C-AFC3-D6E409B29E57}" destId="{D1A9D787-F496-4D45-B958-E4A73D4AB209}" srcOrd="0" destOrd="0" presId="urn:microsoft.com/office/officeart/2018/5/layout/CenteredIconLabelDescriptionList"/>
    <dgm:cxn modelId="{662D27CA-7CAB-49A2-B54B-DDC1144A560A}" srcId="{A34D4790-1FD1-4630-8095-E6B4F759754E}" destId="{00128E56-669C-47DE-BBBD-EBDB42DA62F0}" srcOrd="0" destOrd="0" parTransId="{8004D3ED-7CDD-4650-9995-0489AAA49CB6}" sibTransId="{CB26D37D-2B16-4771-B335-468BB28BC302}"/>
    <dgm:cxn modelId="{13D883CA-72E1-864B-9DA8-1D1A66F5561E}" type="presOf" srcId="{AE308EA0-4FD5-4264-A9F8-8C7B78C8DE80}" destId="{0857A718-29BA-4B2C-AB31-AF0BBFCDB373}" srcOrd="0" destOrd="0" presId="urn:microsoft.com/office/officeart/2018/5/layout/CenteredIconLabelDescriptionList"/>
    <dgm:cxn modelId="{C77305E3-DD19-5141-AD54-DB551DA0DCE0}" type="presOf" srcId="{EA8EFA65-7F38-C840-9A1B-A13F25B80852}" destId="{8D2D47A6-358E-4807-9868-AC941C7257DA}" srcOrd="0" destOrd="0" presId="urn:microsoft.com/office/officeart/2018/5/layout/CenteredIconLabelDescriptionList"/>
    <dgm:cxn modelId="{CE423CF3-D9E3-0F4F-A9E9-58E31A4A22DC}" type="presOf" srcId="{7E2B26AB-0117-4985-BB0A-05D56566ED70}" destId="{D7F861D2-8A56-4CA8-9B74-C68DBE29D556}" srcOrd="0" destOrd="0" presId="urn:microsoft.com/office/officeart/2018/5/layout/CenteredIconLabelDescriptionList"/>
    <dgm:cxn modelId="{71C97805-3D8C-3640-BA0A-3B17BFA874B3}" type="presParOf" srcId="{DAE0F13D-96D4-4A90-83CB-5C0A24B22C1E}" destId="{C97DB38C-F6D8-4010-A1ED-B5D3BB0ACBFA}" srcOrd="0" destOrd="0" presId="urn:microsoft.com/office/officeart/2018/5/layout/CenteredIconLabelDescriptionList"/>
    <dgm:cxn modelId="{53557F47-70AA-564D-A4A5-E050DADBC973}" type="presParOf" srcId="{C97DB38C-F6D8-4010-A1ED-B5D3BB0ACBFA}" destId="{7F5AE6B7-0253-4D26-8846-98DEF986AF87}" srcOrd="0" destOrd="0" presId="urn:microsoft.com/office/officeart/2018/5/layout/CenteredIconLabelDescriptionList"/>
    <dgm:cxn modelId="{4ADCC830-45F3-3F47-989B-718B015C074B}" type="presParOf" srcId="{C97DB38C-F6D8-4010-A1ED-B5D3BB0ACBFA}" destId="{8E558943-10E7-412E-93BD-6C6D4521E63B}" srcOrd="1" destOrd="0" presId="urn:microsoft.com/office/officeart/2018/5/layout/CenteredIconLabelDescriptionList"/>
    <dgm:cxn modelId="{634F3514-7039-6A45-A76F-E355F391126B}" type="presParOf" srcId="{C97DB38C-F6D8-4010-A1ED-B5D3BB0ACBFA}" destId="{0857A718-29BA-4B2C-AB31-AF0BBFCDB373}" srcOrd="2" destOrd="0" presId="urn:microsoft.com/office/officeart/2018/5/layout/CenteredIconLabelDescriptionList"/>
    <dgm:cxn modelId="{66FFA327-C1D5-0944-B083-D6E1E95797D5}" type="presParOf" srcId="{C97DB38C-F6D8-4010-A1ED-B5D3BB0ACBFA}" destId="{1FA6C6E9-D0F4-44E6-8234-68768A864DC7}" srcOrd="3" destOrd="0" presId="urn:microsoft.com/office/officeart/2018/5/layout/CenteredIconLabelDescriptionList"/>
    <dgm:cxn modelId="{656D46BB-7234-2A40-81E2-1AEFE3A63BCC}" type="presParOf" srcId="{C97DB38C-F6D8-4010-A1ED-B5D3BB0ACBFA}" destId="{B6BDEC5B-0736-4DBA-A4F7-FA7FC24F4C92}" srcOrd="4" destOrd="0" presId="urn:microsoft.com/office/officeart/2018/5/layout/CenteredIconLabelDescriptionList"/>
    <dgm:cxn modelId="{C2E11DBB-9F8C-C141-8ED8-5887BE2B3DDD}" type="presParOf" srcId="{DAE0F13D-96D4-4A90-83CB-5C0A24B22C1E}" destId="{5733E0CF-7ED7-498C-9CB9-549058E9F9D8}" srcOrd="1" destOrd="0" presId="urn:microsoft.com/office/officeart/2018/5/layout/CenteredIconLabelDescriptionList"/>
    <dgm:cxn modelId="{77664692-CFAD-D645-B585-3112149558FB}" type="presParOf" srcId="{DAE0F13D-96D4-4A90-83CB-5C0A24B22C1E}" destId="{076D8410-6384-4D9F-BBF8-6E69BCFDF2EC}" srcOrd="2" destOrd="0" presId="urn:microsoft.com/office/officeart/2018/5/layout/CenteredIconLabelDescriptionList"/>
    <dgm:cxn modelId="{59E756B0-8C7E-7643-B06F-84130D5E466E}" type="presParOf" srcId="{076D8410-6384-4D9F-BBF8-6E69BCFDF2EC}" destId="{F37FB09F-4E08-4B6E-BF47-EEBF939408B1}" srcOrd="0" destOrd="0" presId="urn:microsoft.com/office/officeart/2018/5/layout/CenteredIconLabelDescriptionList"/>
    <dgm:cxn modelId="{72AF23C6-0A45-FB48-BD97-0AAC0C7ECA3E}" type="presParOf" srcId="{076D8410-6384-4D9F-BBF8-6E69BCFDF2EC}" destId="{72EA0D71-3968-4BD5-A432-921B9ED82CD3}" srcOrd="1" destOrd="0" presId="urn:microsoft.com/office/officeart/2018/5/layout/CenteredIconLabelDescriptionList"/>
    <dgm:cxn modelId="{3BD5E32F-60EF-794E-9E3F-8FE3887254F7}" type="presParOf" srcId="{076D8410-6384-4D9F-BBF8-6E69BCFDF2EC}" destId="{0DAAB352-8799-4B68-B7F8-EDEB12B69D14}" srcOrd="2" destOrd="0" presId="urn:microsoft.com/office/officeart/2018/5/layout/CenteredIconLabelDescriptionList"/>
    <dgm:cxn modelId="{41E8FCE5-6CF1-0B48-A793-77AEC17479F8}" type="presParOf" srcId="{076D8410-6384-4D9F-BBF8-6E69BCFDF2EC}" destId="{2EAA21B7-37AF-4E43-AAB9-343F5F0AA287}" srcOrd="3" destOrd="0" presId="urn:microsoft.com/office/officeart/2018/5/layout/CenteredIconLabelDescriptionList"/>
    <dgm:cxn modelId="{56AD2BEA-9F74-C445-A3E7-09D53C1796D2}" type="presParOf" srcId="{076D8410-6384-4D9F-BBF8-6E69BCFDF2EC}" destId="{D1A9D787-F496-4D45-B958-E4A73D4AB209}" srcOrd="4" destOrd="0" presId="urn:microsoft.com/office/officeart/2018/5/layout/CenteredIconLabelDescriptionList"/>
    <dgm:cxn modelId="{28A951B0-9FFF-9C46-B6C3-99A8A6E911CD}" type="presParOf" srcId="{DAE0F13D-96D4-4A90-83CB-5C0A24B22C1E}" destId="{AB80BE12-30F0-4BBA-96FA-CDF30FEB3389}" srcOrd="3" destOrd="0" presId="urn:microsoft.com/office/officeart/2018/5/layout/CenteredIconLabelDescriptionList"/>
    <dgm:cxn modelId="{28B1C9C7-86B1-D747-9374-A7ADBE853D1B}" type="presParOf" srcId="{DAE0F13D-96D4-4A90-83CB-5C0A24B22C1E}" destId="{196F5315-B574-4E78-902E-FA46DAC28243}" srcOrd="4" destOrd="0" presId="urn:microsoft.com/office/officeart/2018/5/layout/CenteredIconLabelDescriptionList"/>
    <dgm:cxn modelId="{4A0CAC40-A39A-E94C-8342-B303CE8B4887}" type="presParOf" srcId="{196F5315-B574-4E78-902E-FA46DAC28243}" destId="{32753155-0611-4616-ACF9-D6F81A585AA3}" srcOrd="0" destOrd="0" presId="urn:microsoft.com/office/officeart/2018/5/layout/CenteredIconLabelDescriptionList"/>
    <dgm:cxn modelId="{35BB1ECF-B7A4-584E-97D0-00ADCDFFB1C2}" type="presParOf" srcId="{196F5315-B574-4E78-902E-FA46DAC28243}" destId="{37ACD660-3567-4AFA-B164-52AAAEC26930}" srcOrd="1" destOrd="0" presId="urn:microsoft.com/office/officeart/2018/5/layout/CenteredIconLabelDescriptionList"/>
    <dgm:cxn modelId="{B554417E-1230-884E-A8A9-6875A9966FA4}" type="presParOf" srcId="{196F5315-B574-4E78-902E-FA46DAC28243}" destId="{D7F861D2-8A56-4CA8-9B74-C68DBE29D556}" srcOrd="2" destOrd="0" presId="urn:microsoft.com/office/officeart/2018/5/layout/CenteredIconLabelDescriptionList"/>
    <dgm:cxn modelId="{7DFB9001-9C5C-094A-9374-1D08CAB314E5}" type="presParOf" srcId="{196F5315-B574-4E78-902E-FA46DAC28243}" destId="{A67A4201-E1F2-436F-9B87-2350D2DEAA66}" srcOrd="3" destOrd="0" presId="urn:microsoft.com/office/officeart/2018/5/layout/CenteredIconLabelDescriptionList"/>
    <dgm:cxn modelId="{B30FD30B-88D9-374D-B688-200EFC0B5E0C}" type="presParOf" srcId="{196F5315-B574-4E78-902E-FA46DAC28243}" destId="{B96F200B-3620-4199-82AC-CDA4D56D0A13}" srcOrd="4" destOrd="0" presId="urn:microsoft.com/office/officeart/2018/5/layout/CenteredIconLabelDescriptionList"/>
    <dgm:cxn modelId="{3A8A1253-C4CD-D34B-8AAF-11897D7D9FD0}" type="presParOf" srcId="{DAE0F13D-96D4-4A90-83CB-5C0A24B22C1E}" destId="{F55A8894-5F01-4820-B91D-C7330A540FB4}" srcOrd="5" destOrd="0" presId="urn:microsoft.com/office/officeart/2018/5/layout/CenteredIconLabelDescriptionList"/>
    <dgm:cxn modelId="{C65E6D31-408D-4544-B998-22820F869292}" type="presParOf" srcId="{DAE0F13D-96D4-4A90-83CB-5C0A24B22C1E}" destId="{2B62083D-B5B1-4ADD-8A42-E82E2405254F}" srcOrd="6" destOrd="0" presId="urn:microsoft.com/office/officeart/2018/5/layout/CenteredIconLabelDescriptionList"/>
    <dgm:cxn modelId="{0AA9D217-B540-B84A-8D78-892728485EAB}" type="presParOf" srcId="{2B62083D-B5B1-4ADD-8A42-E82E2405254F}" destId="{606BFAF6-4A66-40D6-AAAF-82EF4C375F3C}" srcOrd="0" destOrd="0" presId="urn:microsoft.com/office/officeart/2018/5/layout/CenteredIconLabelDescriptionList"/>
    <dgm:cxn modelId="{F1F1BF82-2595-004A-956B-0B3592C0BF22}" type="presParOf" srcId="{2B62083D-B5B1-4ADD-8A42-E82E2405254F}" destId="{3AD11989-BFDE-4C96-962C-68D13AACFC7D}" srcOrd="1" destOrd="0" presId="urn:microsoft.com/office/officeart/2018/5/layout/CenteredIconLabelDescriptionList"/>
    <dgm:cxn modelId="{4207C0A9-69BB-D946-9CC4-970378D25324}" type="presParOf" srcId="{2B62083D-B5B1-4ADD-8A42-E82E2405254F}" destId="{1F5FCB03-2FB4-418D-95BB-DCA6E2C24208}" srcOrd="2" destOrd="0" presId="urn:microsoft.com/office/officeart/2018/5/layout/CenteredIconLabelDescriptionList"/>
    <dgm:cxn modelId="{E0CDEB96-0ED4-F04C-9EE5-54275AF4FFFB}" type="presParOf" srcId="{2B62083D-B5B1-4ADD-8A42-E82E2405254F}" destId="{4B42E7BE-3B9C-4A56-9AA9-EC61172A50FF}" srcOrd="3" destOrd="0" presId="urn:microsoft.com/office/officeart/2018/5/layout/CenteredIconLabelDescriptionList"/>
    <dgm:cxn modelId="{8DCD9F12-BC9E-4F49-8E84-7B6589C4A916}" type="presParOf" srcId="{2B62083D-B5B1-4ADD-8A42-E82E2405254F}" destId="{7CA326D0-269D-48A7-BB5C-32A7E4DE665D}" srcOrd="4" destOrd="0" presId="urn:microsoft.com/office/officeart/2018/5/layout/CenteredIconLabelDescriptionList"/>
    <dgm:cxn modelId="{43061CEB-3C4F-F84E-965B-9D087F2724CA}" type="presParOf" srcId="{DAE0F13D-96D4-4A90-83CB-5C0A24B22C1E}" destId="{75DE3326-B131-4C56-AF22-3FD6D9B474E2}" srcOrd="7" destOrd="0" presId="urn:microsoft.com/office/officeart/2018/5/layout/CenteredIconLabelDescriptionList"/>
    <dgm:cxn modelId="{8BB9AAD8-9441-E146-816F-6C358AC10DE7}" type="presParOf" srcId="{DAE0F13D-96D4-4A90-83CB-5C0A24B22C1E}" destId="{65DC4F7A-833B-4AFA-959C-410C89B11B8E}" srcOrd="8" destOrd="0" presId="urn:microsoft.com/office/officeart/2018/5/layout/CenteredIconLabelDescriptionList"/>
    <dgm:cxn modelId="{64B6CB7F-0D54-094B-89FF-04A93DBA25D8}" type="presParOf" srcId="{65DC4F7A-833B-4AFA-959C-410C89B11B8E}" destId="{283F8612-1276-483B-A895-05EE1009375B}" srcOrd="0" destOrd="0" presId="urn:microsoft.com/office/officeart/2018/5/layout/CenteredIconLabelDescriptionList"/>
    <dgm:cxn modelId="{F2A9DFE8-B460-9F4F-9D55-29D981895ABC}" type="presParOf" srcId="{65DC4F7A-833B-4AFA-959C-410C89B11B8E}" destId="{7DBF4EC4-0ED6-4B3A-A0D8-FFBFD427C5B3}" srcOrd="1" destOrd="0" presId="urn:microsoft.com/office/officeart/2018/5/layout/CenteredIconLabelDescriptionList"/>
    <dgm:cxn modelId="{C9136CD1-1F09-1A4D-BAE9-273DF7514D22}" type="presParOf" srcId="{65DC4F7A-833B-4AFA-959C-410C89B11B8E}" destId="{F0207EF8-860E-4ED0-908B-871E8142366A}" srcOrd="2" destOrd="0" presId="urn:microsoft.com/office/officeart/2018/5/layout/CenteredIconLabelDescriptionList"/>
    <dgm:cxn modelId="{5AC3902C-9EB1-3D4B-84B4-A21CF8D451D2}" type="presParOf" srcId="{65DC4F7A-833B-4AFA-959C-410C89B11B8E}" destId="{DDD3B7AB-6F8C-4B22-AEC5-431E50C876D9}" srcOrd="3" destOrd="0" presId="urn:microsoft.com/office/officeart/2018/5/layout/CenteredIconLabelDescriptionList"/>
    <dgm:cxn modelId="{A52B6825-C2A1-E44A-9379-8568D48CF1A4}" type="presParOf" srcId="{65DC4F7A-833B-4AFA-959C-410C89B11B8E}" destId="{668DB363-8D4F-4DDF-885C-A89962B5E28A}" srcOrd="4" destOrd="0" presId="urn:microsoft.com/office/officeart/2018/5/layout/CenteredIconLabelDescriptionList"/>
    <dgm:cxn modelId="{5F3915DF-51DB-0246-B405-A62C9827587E}" type="presParOf" srcId="{DAE0F13D-96D4-4A90-83CB-5C0A24B22C1E}" destId="{F5750048-5FF7-414B-9A5A-A468C073ECB8}" srcOrd="9" destOrd="0" presId="urn:microsoft.com/office/officeart/2018/5/layout/CenteredIconLabelDescriptionList"/>
    <dgm:cxn modelId="{0D56D699-D05C-3F46-99D7-62824DB4CB33}" type="presParOf" srcId="{DAE0F13D-96D4-4A90-83CB-5C0A24B22C1E}" destId="{B18AC834-9CC6-4125-94FF-715AB4FA1C6A}" srcOrd="10" destOrd="0" presId="urn:microsoft.com/office/officeart/2018/5/layout/CenteredIconLabelDescriptionList"/>
    <dgm:cxn modelId="{1153F474-9BEE-D443-86C3-708C09C0DD10}" type="presParOf" srcId="{B18AC834-9CC6-4125-94FF-715AB4FA1C6A}" destId="{FF116D9E-BA3A-432B-A98F-DF1F0DB61714}" srcOrd="0" destOrd="0" presId="urn:microsoft.com/office/officeart/2018/5/layout/CenteredIconLabelDescriptionList"/>
    <dgm:cxn modelId="{3C09A8F0-F7BD-4347-BDF8-10F82488FFB5}" type="presParOf" srcId="{B18AC834-9CC6-4125-94FF-715AB4FA1C6A}" destId="{7EB88EF0-7B33-4AEE-B00C-52314B65EBE8}" srcOrd="1" destOrd="0" presId="urn:microsoft.com/office/officeart/2018/5/layout/CenteredIconLabelDescriptionList"/>
    <dgm:cxn modelId="{642917D5-BDC4-F94A-A51E-B36C0CBFD629}" type="presParOf" srcId="{B18AC834-9CC6-4125-94FF-715AB4FA1C6A}" destId="{C01AA4E5-6A46-4E1E-B096-CAE5335BD355}" srcOrd="2" destOrd="0" presId="urn:microsoft.com/office/officeart/2018/5/layout/CenteredIconLabelDescriptionList"/>
    <dgm:cxn modelId="{499AD06D-08F3-1349-8D32-CD27D39E8560}" type="presParOf" srcId="{B18AC834-9CC6-4125-94FF-715AB4FA1C6A}" destId="{8490D2E6-5486-46B1-9B11-784774310996}" srcOrd="3" destOrd="0" presId="urn:microsoft.com/office/officeart/2018/5/layout/CenteredIconLabelDescriptionList"/>
    <dgm:cxn modelId="{191977B9-B1F8-1E4A-84EC-91AD0D557DEE}" type="presParOf" srcId="{B18AC834-9CC6-4125-94FF-715AB4FA1C6A}" destId="{8D2D47A6-358E-4807-9868-AC941C7257D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116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solidFill>
          <a:srgbClr val="007CBA"/>
        </a:solidFill>
      </dgm:spPr>
      <dgm:t>
        <a:bodyPr/>
        <a:lstStyle/>
        <a:p>
          <a:r>
            <a:rPr lang="en-US" dirty="0"/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solidFill>
          <a:srgbClr val="007CBA"/>
        </a:solidFill>
      </dgm:spPr>
      <dgm:t>
        <a:bodyPr/>
        <a:lstStyle/>
        <a:p>
          <a:r>
            <a:rPr lang="en-US"/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solidFill>
          <a:srgbClr val="007CBA"/>
        </a:solidFill>
      </dgm:spPr>
      <dgm:t>
        <a:bodyPr/>
        <a:lstStyle/>
        <a:p>
          <a:r>
            <a:rPr lang="en-US" dirty="0"/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solidFill>
          <a:srgbClr val="1F497D"/>
        </a:solidFill>
      </dgm:spPr>
      <dgm:t>
        <a:bodyPr/>
        <a:lstStyle/>
        <a:p>
          <a:r>
            <a:rPr lang="en-US" dirty="0"/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solidFill>
          <a:srgbClr val="007CBA"/>
        </a:solidFill>
      </dgm:spPr>
      <dgm:t>
        <a:bodyPr/>
        <a:lstStyle/>
        <a:p>
          <a:r>
            <a:rPr lang="en-US"/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Y="2082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solidFill>
          <a:srgbClr val="007CBA"/>
        </a:solidFill>
      </dgm:spPr>
      <dgm:t>
        <a:bodyPr/>
        <a:lstStyle/>
        <a:p>
          <a:r>
            <a:rPr lang="en-US" dirty="0"/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solidFill>
          <a:srgbClr val="007CBA"/>
        </a:solidFill>
      </dgm:spPr>
      <dgm:t>
        <a:bodyPr/>
        <a:lstStyle/>
        <a:p>
          <a:r>
            <a:rPr lang="en-US"/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solidFill>
          <a:srgbClr val="007CBA"/>
        </a:solidFill>
      </dgm:spPr>
      <dgm:t>
        <a:bodyPr/>
        <a:lstStyle/>
        <a:p>
          <a:r>
            <a:rPr lang="en-US" dirty="0"/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solidFill>
          <a:srgbClr val="007CBA"/>
        </a:solidFill>
      </dgm:spPr>
      <dgm:t>
        <a:bodyPr/>
        <a:lstStyle/>
        <a:p>
          <a:r>
            <a:rPr lang="en-US" dirty="0"/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solidFill>
          <a:srgbClr val="1F497D"/>
        </a:solidFill>
      </dgm:spPr>
      <dgm:t>
        <a:bodyPr/>
        <a:lstStyle/>
        <a:p>
          <a:r>
            <a:rPr lang="en-US" dirty="0"/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116" y="0"/>
          <a:ext cx="2176611" cy="504824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7BAA45E-E100-2644-B7B2-06C340D8085A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EA23597D-B3FA-B84E-86E8-6C88094CB97A}">
      <dgm:prSet phldrT="[Text]" custT="1"/>
      <dgm:spPr/>
      <dgm:t>
        <a:bodyPr/>
        <a:lstStyle/>
        <a:p>
          <a:r>
            <a:rPr lang="en-GB" sz="1600" b="1" dirty="0">
              <a:solidFill>
                <a:schemeClr val="bg1"/>
              </a:solidFill>
              <a:latin typeface="Avenir Next" panose="020B0503020202020204" pitchFamily="34" charset="0"/>
            </a:rPr>
            <a:t>Social needs</a:t>
          </a:r>
        </a:p>
        <a:p>
          <a:r>
            <a:rPr lang="en-GB" sz="1600" b="0" dirty="0">
              <a:solidFill>
                <a:schemeClr val="bg1"/>
              </a:solidFill>
              <a:latin typeface="Avenir Next" panose="020B0503020202020204" pitchFamily="34" charset="0"/>
            </a:rPr>
            <a:t>sense of belonging, love</a:t>
          </a:r>
        </a:p>
      </dgm:t>
    </dgm:pt>
    <dgm:pt modelId="{F661044B-25E6-0445-88A5-4196BC7D7D94}" type="parTrans" cxnId="{35961DD8-7C39-584D-84E5-DE324460414E}">
      <dgm:prSet/>
      <dgm:spPr/>
      <dgm:t>
        <a:bodyPr/>
        <a:lstStyle/>
        <a:p>
          <a:endParaRPr lang="en-GB" sz="1600"/>
        </a:p>
      </dgm:t>
    </dgm:pt>
    <dgm:pt modelId="{BE01E004-0E7B-3143-803C-AEC33BEDE8B8}" type="sibTrans" cxnId="{35961DD8-7C39-584D-84E5-DE324460414E}">
      <dgm:prSet/>
      <dgm:spPr/>
      <dgm:t>
        <a:bodyPr/>
        <a:lstStyle/>
        <a:p>
          <a:endParaRPr lang="en-GB" sz="1600"/>
        </a:p>
      </dgm:t>
    </dgm:pt>
    <dgm:pt modelId="{1354C184-63C4-5442-A5FB-45E363ADDACB}">
      <dgm:prSet phldrT="[Text]" custT="1"/>
      <dgm:spPr/>
      <dgm:t>
        <a:bodyPr/>
        <a:lstStyle/>
        <a:p>
          <a:r>
            <a:rPr lang="en-GB" sz="1600" b="1" dirty="0">
              <a:solidFill>
                <a:schemeClr val="bg1"/>
              </a:solidFill>
              <a:latin typeface="Avenir Next" panose="020B0503020202020204" pitchFamily="34" charset="0"/>
            </a:rPr>
            <a:t>Safety needs</a:t>
          </a:r>
        </a:p>
        <a:p>
          <a:r>
            <a:rPr lang="en-GB" sz="1600" dirty="0">
              <a:solidFill>
                <a:schemeClr val="bg1"/>
              </a:solidFill>
              <a:latin typeface="Avenir Next" panose="020B0503020202020204" pitchFamily="34" charset="0"/>
            </a:rPr>
            <a:t>security, protection</a:t>
          </a:r>
        </a:p>
      </dgm:t>
    </dgm:pt>
    <dgm:pt modelId="{E45593B8-7375-A54D-B2D2-BF098EDDE7EE}" type="parTrans" cxnId="{E914BE56-CC29-2D41-9283-98D6EC9797AA}">
      <dgm:prSet/>
      <dgm:spPr/>
      <dgm:t>
        <a:bodyPr/>
        <a:lstStyle/>
        <a:p>
          <a:endParaRPr lang="en-GB" sz="1600"/>
        </a:p>
      </dgm:t>
    </dgm:pt>
    <dgm:pt modelId="{214DA4FF-E4CC-874D-BFFD-F8275C59B88D}" type="sibTrans" cxnId="{E914BE56-CC29-2D41-9283-98D6EC9797AA}">
      <dgm:prSet/>
      <dgm:spPr/>
      <dgm:t>
        <a:bodyPr/>
        <a:lstStyle/>
        <a:p>
          <a:endParaRPr lang="en-GB" sz="1600"/>
        </a:p>
      </dgm:t>
    </dgm:pt>
    <dgm:pt modelId="{FEE16DCD-5C60-0248-8B75-E8ED4E02E976}">
      <dgm:prSet phldrT="[Text]" custT="1"/>
      <dgm:spPr/>
      <dgm:t>
        <a:bodyPr/>
        <a:lstStyle/>
        <a:p>
          <a:r>
            <a:rPr lang="en-GB" sz="1600" b="1" dirty="0">
              <a:solidFill>
                <a:schemeClr val="bg1"/>
              </a:solidFill>
              <a:latin typeface="Avenir Next" panose="020B0503020202020204" pitchFamily="34" charset="0"/>
            </a:rPr>
            <a:t>Physiological needs </a:t>
          </a:r>
        </a:p>
        <a:p>
          <a:r>
            <a:rPr lang="en-GB" sz="1600" dirty="0">
              <a:solidFill>
                <a:schemeClr val="bg1"/>
              </a:solidFill>
              <a:latin typeface="Avenir Next" panose="020B0503020202020204" pitchFamily="34" charset="0"/>
            </a:rPr>
            <a:t>hunger, thirst</a:t>
          </a:r>
        </a:p>
      </dgm:t>
    </dgm:pt>
    <dgm:pt modelId="{6324F32E-DEC7-5940-97A7-79E62644927E}" type="parTrans" cxnId="{715C27E4-CCB9-2944-85EE-5D601D5CE9A5}">
      <dgm:prSet/>
      <dgm:spPr/>
      <dgm:t>
        <a:bodyPr/>
        <a:lstStyle/>
        <a:p>
          <a:endParaRPr lang="en-GB" sz="1600"/>
        </a:p>
      </dgm:t>
    </dgm:pt>
    <dgm:pt modelId="{9126A12D-9A5E-CA41-8EDF-C2398F93517E}" type="sibTrans" cxnId="{715C27E4-CCB9-2944-85EE-5D601D5CE9A5}">
      <dgm:prSet/>
      <dgm:spPr/>
      <dgm:t>
        <a:bodyPr/>
        <a:lstStyle/>
        <a:p>
          <a:endParaRPr lang="en-GB" sz="1600"/>
        </a:p>
      </dgm:t>
    </dgm:pt>
    <dgm:pt modelId="{6333F774-AD88-764F-9169-55085D5564A2}">
      <dgm:prSet phldrT="[Text]" custT="1"/>
      <dgm:spPr/>
      <dgm:t>
        <a:bodyPr/>
        <a:lstStyle/>
        <a:p>
          <a:r>
            <a:rPr lang="en-GB" sz="1600" b="1" dirty="0">
              <a:solidFill>
                <a:schemeClr val="bg1"/>
              </a:solidFill>
              <a:latin typeface="Avenir Next" panose="020B0503020202020204" pitchFamily="34" charset="0"/>
            </a:rPr>
            <a:t>Esteem needs</a:t>
          </a:r>
        </a:p>
        <a:p>
          <a:r>
            <a:rPr lang="en-GB" sz="1600" dirty="0">
              <a:solidFill>
                <a:schemeClr val="bg1"/>
              </a:solidFill>
              <a:latin typeface="Avenir Next" panose="020B0503020202020204" pitchFamily="34" charset="0"/>
            </a:rPr>
            <a:t>Self-esteem, recognition status</a:t>
          </a:r>
        </a:p>
      </dgm:t>
    </dgm:pt>
    <dgm:pt modelId="{058298D8-B283-4F41-885A-D8FF68D7C8BC}" type="parTrans" cxnId="{10399061-9AC5-7448-B646-F4AC06D621FC}">
      <dgm:prSet/>
      <dgm:spPr/>
      <dgm:t>
        <a:bodyPr/>
        <a:lstStyle/>
        <a:p>
          <a:endParaRPr lang="en-GB" sz="1600"/>
        </a:p>
      </dgm:t>
    </dgm:pt>
    <dgm:pt modelId="{8D6D9291-FAF3-F64C-958E-4378CD5BF773}" type="sibTrans" cxnId="{10399061-9AC5-7448-B646-F4AC06D621FC}">
      <dgm:prSet/>
      <dgm:spPr/>
      <dgm:t>
        <a:bodyPr/>
        <a:lstStyle/>
        <a:p>
          <a:endParaRPr lang="en-GB" sz="1600"/>
        </a:p>
      </dgm:t>
    </dgm:pt>
    <dgm:pt modelId="{04BD6552-EEBB-0844-BB45-63D233D257D7}">
      <dgm:prSet phldrT="[Text]" custT="1"/>
      <dgm:spPr/>
      <dgm:t>
        <a:bodyPr/>
        <a:lstStyle/>
        <a:p>
          <a:endParaRPr lang="en-GB" sz="1600" dirty="0">
            <a:solidFill>
              <a:schemeClr val="bg1"/>
            </a:solidFill>
            <a:latin typeface="Avenir Next" panose="020B0503020202020204" pitchFamily="34" charset="0"/>
          </a:endParaRPr>
        </a:p>
        <a:p>
          <a:r>
            <a:rPr lang="en-GB" sz="1600" b="1" dirty="0">
              <a:solidFill>
                <a:schemeClr val="bg1"/>
              </a:solidFill>
              <a:latin typeface="Avenir Next" panose="020B0503020202020204" pitchFamily="34" charset="0"/>
            </a:rPr>
            <a:t>Self</a:t>
          </a:r>
        </a:p>
        <a:p>
          <a:r>
            <a:rPr lang="en-GB" sz="1600" dirty="0">
              <a:solidFill>
                <a:schemeClr val="bg1"/>
              </a:solidFill>
              <a:latin typeface="Avenir Next" panose="020B0503020202020204" pitchFamily="34" charset="0"/>
            </a:rPr>
            <a:t>Actualization</a:t>
          </a:r>
        </a:p>
      </dgm:t>
    </dgm:pt>
    <dgm:pt modelId="{1CEB2227-01D0-FC47-A8D9-0AA6C8A9BBCC}" type="parTrans" cxnId="{0C287452-F858-3448-AFC4-DA1C902234D1}">
      <dgm:prSet/>
      <dgm:spPr/>
      <dgm:t>
        <a:bodyPr/>
        <a:lstStyle/>
        <a:p>
          <a:endParaRPr lang="en-GB" sz="1600"/>
        </a:p>
      </dgm:t>
    </dgm:pt>
    <dgm:pt modelId="{972AE2AD-7670-904C-A289-E252267FE3E8}" type="sibTrans" cxnId="{0C287452-F858-3448-AFC4-DA1C902234D1}">
      <dgm:prSet/>
      <dgm:spPr/>
      <dgm:t>
        <a:bodyPr/>
        <a:lstStyle/>
        <a:p>
          <a:endParaRPr lang="en-GB" sz="1600"/>
        </a:p>
      </dgm:t>
    </dgm:pt>
    <dgm:pt modelId="{DF12D284-EFA1-A64A-9488-89B8B68C2C65}" type="pres">
      <dgm:prSet presAssocID="{67BAA45E-E100-2644-B7B2-06C340D8085A}" presName="Name0" presStyleCnt="0">
        <dgm:presLayoutVars>
          <dgm:dir/>
          <dgm:animLvl val="lvl"/>
          <dgm:resizeHandles val="exact"/>
        </dgm:presLayoutVars>
      </dgm:prSet>
      <dgm:spPr/>
    </dgm:pt>
    <dgm:pt modelId="{202B5551-708A-9849-9BE9-5B99AAE60C7D}" type="pres">
      <dgm:prSet presAssocID="{04BD6552-EEBB-0844-BB45-63D233D257D7}" presName="Name8" presStyleCnt="0"/>
      <dgm:spPr/>
    </dgm:pt>
    <dgm:pt modelId="{42DB9705-2068-E049-A3CD-5474DB32EE3B}" type="pres">
      <dgm:prSet presAssocID="{04BD6552-EEBB-0844-BB45-63D233D257D7}" presName="level" presStyleLbl="node1" presStyleIdx="0" presStyleCnt="5">
        <dgm:presLayoutVars>
          <dgm:chMax val="1"/>
          <dgm:bulletEnabled val="1"/>
        </dgm:presLayoutVars>
      </dgm:prSet>
      <dgm:spPr/>
    </dgm:pt>
    <dgm:pt modelId="{EF06B0F7-5791-3E4E-A271-80B5CA6BEBC2}" type="pres">
      <dgm:prSet presAssocID="{04BD6552-EEBB-0844-BB45-63D233D257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DE3815E-DA0E-D544-BFBC-C1C71D3DB5DE}" type="pres">
      <dgm:prSet presAssocID="{6333F774-AD88-764F-9169-55085D5564A2}" presName="Name8" presStyleCnt="0"/>
      <dgm:spPr/>
    </dgm:pt>
    <dgm:pt modelId="{DB664E4B-82C1-324B-8BC0-A88E6F1419E9}" type="pres">
      <dgm:prSet presAssocID="{6333F774-AD88-764F-9169-55085D5564A2}" presName="level" presStyleLbl="node1" presStyleIdx="1" presStyleCnt="5">
        <dgm:presLayoutVars>
          <dgm:chMax val="1"/>
          <dgm:bulletEnabled val="1"/>
        </dgm:presLayoutVars>
      </dgm:prSet>
      <dgm:spPr/>
    </dgm:pt>
    <dgm:pt modelId="{EA2374DF-F547-A042-B737-C63EB44B5AAC}" type="pres">
      <dgm:prSet presAssocID="{6333F774-AD88-764F-9169-55085D5564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678267-0D34-C04C-B5EA-D2D071147F4D}" type="pres">
      <dgm:prSet presAssocID="{EA23597D-B3FA-B84E-86E8-6C88094CB97A}" presName="Name8" presStyleCnt="0"/>
      <dgm:spPr/>
    </dgm:pt>
    <dgm:pt modelId="{3C2C1832-AE98-C840-A6DD-31799DAC99C8}" type="pres">
      <dgm:prSet presAssocID="{EA23597D-B3FA-B84E-86E8-6C88094CB97A}" presName="level" presStyleLbl="node1" presStyleIdx="2" presStyleCnt="5">
        <dgm:presLayoutVars>
          <dgm:chMax val="1"/>
          <dgm:bulletEnabled val="1"/>
        </dgm:presLayoutVars>
      </dgm:prSet>
      <dgm:spPr/>
    </dgm:pt>
    <dgm:pt modelId="{9E44E864-3974-9C4D-B60F-D9C58DD285F6}" type="pres">
      <dgm:prSet presAssocID="{EA23597D-B3FA-B84E-86E8-6C88094CB9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6DB33DD-D0FD-524F-946C-E60F41BB6677}" type="pres">
      <dgm:prSet presAssocID="{1354C184-63C4-5442-A5FB-45E363ADDACB}" presName="Name8" presStyleCnt="0"/>
      <dgm:spPr/>
    </dgm:pt>
    <dgm:pt modelId="{D9F1ED37-9865-9245-9172-052D947B5EED}" type="pres">
      <dgm:prSet presAssocID="{1354C184-63C4-5442-A5FB-45E363ADDACB}" presName="level" presStyleLbl="node1" presStyleIdx="3" presStyleCnt="5">
        <dgm:presLayoutVars>
          <dgm:chMax val="1"/>
          <dgm:bulletEnabled val="1"/>
        </dgm:presLayoutVars>
      </dgm:prSet>
      <dgm:spPr/>
    </dgm:pt>
    <dgm:pt modelId="{8D069A25-FB44-5049-BD37-6768161BB4D0}" type="pres">
      <dgm:prSet presAssocID="{1354C184-63C4-5442-A5FB-45E363ADDAC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4DF038-499F-9A42-8851-296EAFA77E34}" type="pres">
      <dgm:prSet presAssocID="{FEE16DCD-5C60-0248-8B75-E8ED4E02E976}" presName="Name8" presStyleCnt="0"/>
      <dgm:spPr/>
    </dgm:pt>
    <dgm:pt modelId="{8C12BF85-3E6C-6D47-ACB6-66A9341E662F}" type="pres">
      <dgm:prSet presAssocID="{FEE16DCD-5C60-0248-8B75-E8ED4E02E976}" presName="level" presStyleLbl="node1" presStyleIdx="4" presStyleCnt="5">
        <dgm:presLayoutVars>
          <dgm:chMax val="1"/>
          <dgm:bulletEnabled val="1"/>
        </dgm:presLayoutVars>
      </dgm:prSet>
      <dgm:spPr/>
    </dgm:pt>
    <dgm:pt modelId="{D842B34B-DEB0-884F-95CE-59E73EE362D0}" type="pres">
      <dgm:prSet presAssocID="{FEE16DCD-5C60-0248-8B75-E8ED4E02E97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38F137-9DB1-7647-A4A0-31A9855324ED}" type="presOf" srcId="{67BAA45E-E100-2644-B7B2-06C340D8085A}" destId="{DF12D284-EFA1-A64A-9488-89B8B68C2C65}" srcOrd="0" destOrd="0" presId="urn:microsoft.com/office/officeart/2005/8/layout/pyramid1"/>
    <dgm:cxn modelId="{2199D54C-ECBF-9248-9E29-4E9FCB0C5305}" type="presOf" srcId="{EA23597D-B3FA-B84E-86E8-6C88094CB97A}" destId="{3C2C1832-AE98-C840-A6DD-31799DAC99C8}" srcOrd="0" destOrd="0" presId="urn:microsoft.com/office/officeart/2005/8/layout/pyramid1"/>
    <dgm:cxn modelId="{0C287452-F858-3448-AFC4-DA1C902234D1}" srcId="{67BAA45E-E100-2644-B7B2-06C340D8085A}" destId="{04BD6552-EEBB-0844-BB45-63D233D257D7}" srcOrd="0" destOrd="0" parTransId="{1CEB2227-01D0-FC47-A8D9-0AA6C8A9BBCC}" sibTransId="{972AE2AD-7670-904C-A289-E252267FE3E8}"/>
    <dgm:cxn modelId="{E914BE56-CC29-2D41-9283-98D6EC9797AA}" srcId="{67BAA45E-E100-2644-B7B2-06C340D8085A}" destId="{1354C184-63C4-5442-A5FB-45E363ADDACB}" srcOrd="3" destOrd="0" parTransId="{E45593B8-7375-A54D-B2D2-BF098EDDE7EE}" sibTransId="{214DA4FF-E4CC-874D-BFFD-F8275C59B88D}"/>
    <dgm:cxn modelId="{2BAE3B59-85FA-314D-92B8-0AC8EDA19E22}" type="presOf" srcId="{6333F774-AD88-764F-9169-55085D5564A2}" destId="{DB664E4B-82C1-324B-8BC0-A88E6F1419E9}" srcOrd="0" destOrd="0" presId="urn:microsoft.com/office/officeart/2005/8/layout/pyramid1"/>
    <dgm:cxn modelId="{10399061-9AC5-7448-B646-F4AC06D621FC}" srcId="{67BAA45E-E100-2644-B7B2-06C340D8085A}" destId="{6333F774-AD88-764F-9169-55085D5564A2}" srcOrd="1" destOrd="0" parTransId="{058298D8-B283-4F41-885A-D8FF68D7C8BC}" sibTransId="{8D6D9291-FAF3-F64C-958E-4378CD5BF773}"/>
    <dgm:cxn modelId="{95CE3268-7769-F444-B978-A792FFD3615C}" type="presOf" srcId="{6333F774-AD88-764F-9169-55085D5564A2}" destId="{EA2374DF-F547-A042-B737-C63EB44B5AAC}" srcOrd="1" destOrd="0" presId="urn:microsoft.com/office/officeart/2005/8/layout/pyramid1"/>
    <dgm:cxn modelId="{B99620AD-E03D-5A45-9307-958C0198D4C0}" type="presOf" srcId="{1354C184-63C4-5442-A5FB-45E363ADDACB}" destId="{D9F1ED37-9865-9245-9172-052D947B5EED}" srcOrd="0" destOrd="0" presId="urn:microsoft.com/office/officeart/2005/8/layout/pyramid1"/>
    <dgm:cxn modelId="{700B46B1-25AD-F449-8A73-4293F0191227}" type="presOf" srcId="{04BD6552-EEBB-0844-BB45-63D233D257D7}" destId="{42DB9705-2068-E049-A3CD-5474DB32EE3B}" srcOrd="0" destOrd="0" presId="urn:microsoft.com/office/officeart/2005/8/layout/pyramid1"/>
    <dgm:cxn modelId="{B9DFCCB4-2ABA-D14E-A042-FF87A8AD8612}" type="presOf" srcId="{FEE16DCD-5C60-0248-8B75-E8ED4E02E976}" destId="{D842B34B-DEB0-884F-95CE-59E73EE362D0}" srcOrd="1" destOrd="0" presId="urn:microsoft.com/office/officeart/2005/8/layout/pyramid1"/>
    <dgm:cxn modelId="{F76C42CF-766F-B14A-8FAA-6EC2DB9B5FC5}" type="presOf" srcId="{EA23597D-B3FA-B84E-86E8-6C88094CB97A}" destId="{9E44E864-3974-9C4D-B60F-D9C58DD285F6}" srcOrd="1" destOrd="0" presId="urn:microsoft.com/office/officeart/2005/8/layout/pyramid1"/>
    <dgm:cxn modelId="{35961DD8-7C39-584D-84E5-DE324460414E}" srcId="{67BAA45E-E100-2644-B7B2-06C340D8085A}" destId="{EA23597D-B3FA-B84E-86E8-6C88094CB97A}" srcOrd="2" destOrd="0" parTransId="{F661044B-25E6-0445-88A5-4196BC7D7D94}" sibTransId="{BE01E004-0E7B-3143-803C-AEC33BEDE8B8}"/>
    <dgm:cxn modelId="{F36580DF-9DBD-B041-8A80-2780F6D9F052}" type="presOf" srcId="{1354C184-63C4-5442-A5FB-45E363ADDACB}" destId="{8D069A25-FB44-5049-BD37-6768161BB4D0}" srcOrd="1" destOrd="0" presId="urn:microsoft.com/office/officeart/2005/8/layout/pyramid1"/>
    <dgm:cxn modelId="{715C27E4-CCB9-2944-85EE-5D601D5CE9A5}" srcId="{67BAA45E-E100-2644-B7B2-06C340D8085A}" destId="{FEE16DCD-5C60-0248-8B75-E8ED4E02E976}" srcOrd="4" destOrd="0" parTransId="{6324F32E-DEC7-5940-97A7-79E62644927E}" sibTransId="{9126A12D-9A5E-CA41-8EDF-C2398F93517E}"/>
    <dgm:cxn modelId="{D9FAF7EB-8749-494B-9DEE-7D32CC262E32}" type="presOf" srcId="{04BD6552-EEBB-0844-BB45-63D233D257D7}" destId="{EF06B0F7-5791-3E4E-A271-80B5CA6BEBC2}" srcOrd="1" destOrd="0" presId="urn:microsoft.com/office/officeart/2005/8/layout/pyramid1"/>
    <dgm:cxn modelId="{0124C4F3-E48B-644A-A385-145131A2563D}" type="presOf" srcId="{FEE16DCD-5C60-0248-8B75-E8ED4E02E976}" destId="{8C12BF85-3E6C-6D47-ACB6-66A9341E662F}" srcOrd="0" destOrd="0" presId="urn:microsoft.com/office/officeart/2005/8/layout/pyramid1"/>
    <dgm:cxn modelId="{41B269B5-A348-3448-8D71-EDE20A927B92}" type="presParOf" srcId="{DF12D284-EFA1-A64A-9488-89B8B68C2C65}" destId="{202B5551-708A-9849-9BE9-5B99AAE60C7D}" srcOrd="0" destOrd="0" presId="urn:microsoft.com/office/officeart/2005/8/layout/pyramid1"/>
    <dgm:cxn modelId="{83801B29-788E-5440-9E2B-9D57AB8C47EC}" type="presParOf" srcId="{202B5551-708A-9849-9BE9-5B99AAE60C7D}" destId="{42DB9705-2068-E049-A3CD-5474DB32EE3B}" srcOrd="0" destOrd="0" presId="urn:microsoft.com/office/officeart/2005/8/layout/pyramid1"/>
    <dgm:cxn modelId="{EFC8B9CD-0461-3F4B-984B-6E2BAEE73126}" type="presParOf" srcId="{202B5551-708A-9849-9BE9-5B99AAE60C7D}" destId="{EF06B0F7-5791-3E4E-A271-80B5CA6BEBC2}" srcOrd="1" destOrd="0" presId="urn:microsoft.com/office/officeart/2005/8/layout/pyramid1"/>
    <dgm:cxn modelId="{E09D6422-5A43-AE46-9CFC-D1FAF88C43C2}" type="presParOf" srcId="{DF12D284-EFA1-A64A-9488-89B8B68C2C65}" destId="{2DE3815E-DA0E-D544-BFBC-C1C71D3DB5DE}" srcOrd="1" destOrd="0" presId="urn:microsoft.com/office/officeart/2005/8/layout/pyramid1"/>
    <dgm:cxn modelId="{108A98E0-8BCE-4A4B-94DE-B0E00DE120FB}" type="presParOf" srcId="{2DE3815E-DA0E-D544-BFBC-C1C71D3DB5DE}" destId="{DB664E4B-82C1-324B-8BC0-A88E6F1419E9}" srcOrd="0" destOrd="0" presId="urn:microsoft.com/office/officeart/2005/8/layout/pyramid1"/>
    <dgm:cxn modelId="{934772AA-5D9F-A840-AB9B-836D0BC03BD7}" type="presParOf" srcId="{2DE3815E-DA0E-D544-BFBC-C1C71D3DB5DE}" destId="{EA2374DF-F547-A042-B737-C63EB44B5AAC}" srcOrd="1" destOrd="0" presId="urn:microsoft.com/office/officeart/2005/8/layout/pyramid1"/>
    <dgm:cxn modelId="{9A407B15-6B49-DC43-8012-EB4E2F39D65A}" type="presParOf" srcId="{DF12D284-EFA1-A64A-9488-89B8B68C2C65}" destId="{08678267-0D34-C04C-B5EA-D2D071147F4D}" srcOrd="2" destOrd="0" presId="urn:microsoft.com/office/officeart/2005/8/layout/pyramid1"/>
    <dgm:cxn modelId="{0B12B89D-665D-5E43-B75F-7C584F216463}" type="presParOf" srcId="{08678267-0D34-C04C-B5EA-D2D071147F4D}" destId="{3C2C1832-AE98-C840-A6DD-31799DAC99C8}" srcOrd="0" destOrd="0" presId="urn:microsoft.com/office/officeart/2005/8/layout/pyramid1"/>
    <dgm:cxn modelId="{F130C709-33C1-A349-B595-20C0E2D6F832}" type="presParOf" srcId="{08678267-0D34-C04C-B5EA-D2D071147F4D}" destId="{9E44E864-3974-9C4D-B60F-D9C58DD285F6}" srcOrd="1" destOrd="0" presId="urn:microsoft.com/office/officeart/2005/8/layout/pyramid1"/>
    <dgm:cxn modelId="{A4B60D31-A776-1643-889F-A04A711A753C}" type="presParOf" srcId="{DF12D284-EFA1-A64A-9488-89B8B68C2C65}" destId="{16DB33DD-D0FD-524F-946C-E60F41BB6677}" srcOrd="3" destOrd="0" presId="urn:microsoft.com/office/officeart/2005/8/layout/pyramid1"/>
    <dgm:cxn modelId="{0A670496-929C-824A-9DC7-ED64634DF331}" type="presParOf" srcId="{16DB33DD-D0FD-524F-946C-E60F41BB6677}" destId="{D9F1ED37-9865-9245-9172-052D947B5EED}" srcOrd="0" destOrd="0" presId="urn:microsoft.com/office/officeart/2005/8/layout/pyramid1"/>
    <dgm:cxn modelId="{40B70186-EBF1-854C-9F4D-6FED149BD4AC}" type="presParOf" srcId="{16DB33DD-D0FD-524F-946C-E60F41BB6677}" destId="{8D069A25-FB44-5049-BD37-6768161BB4D0}" srcOrd="1" destOrd="0" presId="urn:microsoft.com/office/officeart/2005/8/layout/pyramid1"/>
    <dgm:cxn modelId="{9DC3ED53-244B-534F-A078-A849DAAD7F2A}" type="presParOf" srcId="{DF12D284-EFA1-A64A-9488-89B8B68C2C65}" destId="{634DF038-499F-9A42-8851-296EAFA77E34}" srcOrd="4" destOrd="0" presId="urn:microsoft.com/office/officeart/2005/8/layout/pyramid1"/>
    <dgm:cxn modelId="{CFF8E3FC-6267-334C-B12F-3D8DFE5D7C49}" type="presParOf" srcId="{634DF038-499F-9A42-8851-296EAFA77E34}" destId="{8C12BF85-3E6C-6D47-ACB6-66A9341E662F}" srcOrd="0" destOrd="0" presId="urn:microsoft.com/office/officeart/2005/8/layout/pyramid1"/>
    <dgm:cxn modelId="{25D320FA-527F-4440-BDD1-9C24673A7607}" type="presParOf" srcId="{634DF038-499F-9A42-8851-296EAFA77E34}" destId="{D842B34B-DEB0-884F-95CE-59E73EE362D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3808F87-F971-4971-A068-BC7430D8D91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D4CF12B4-85B9-4BE8-B8F8-DC2CC67DFF2E}">
      <dgm:prSet phldrT="[Text]"/>
      <dgm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gm:t>
    </dgm:pt>
    <dgm:pt modelId="{11EBE480-7EC5-4279-9A84-874E87C73743}" type="parTrans" cxnId="{524681E5-22EA-4479-838B-E9B06C9C5B85}">
      <dgm:prSet/>
      <dgm:spPr/>
      <dgm:t>
        <a:bodyPr/>
        <a:lstStyle/>
        <a:p>
          <a:endParaRPr lang="en-US"/>
        </a:p>
      </dgm:t>
    </dgm:pt>
    <dgm:pt modelId="{7E5D02F8-0869-4BA3-9EE8-AE4CF1186A1A}" type="sibTrans" cxnId="{524681E5-22EA-4479-838B-E9B06C9C5B85}">
      <dgm:prSet/>
      <dgm:spPr/>
      <dgm:t>
        <a:bodyPr/>
        <a:lstStyle/>
        <a:p>
          <a:endParaRPr lang="en-US"/>
        </a:p>
      </dgm:t>
    </dgm:pt>
    <dgm:pt modelId="{7798044F-072C-4A9C-B0E3-687CF9358C91}">
      <dgm:prSet phldrT="[Text]"/>
      <dgm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gm:t>
    </dgm:pt>
    <dgm:pt modelId="{D4917663-9BA7-4B82-B10F-6766820C35CE}" type="parTrans" cxnId="{669689F9-3326-4B87-B786-5B9E7E116C7F}">
      <dgm:prSet/>
      <dgm:spPr/>
      <dgm:t>
        <a:bodyPr/>
        <a:lstStyle/>
        <a:p>
          <a:endParaRPr lang="en-US"/>
        </a:p>
      </dgm:t>
    </dgm:pt>
    <dgm:pt modelId="{47D56B6E-7B9F-4C50-AE70-5329F9E00AB0}" type="sibTrans" cxnId="{669689F9-3326-4B87-B786-5B9E7E116C7F}">
      <dgm:prSet/>
      <dgm:spPr/>
      <dgm:t>
        <a:bodyPr/>
        <a:lstStyle/>
        <a:p>
          <a:endParaRPr lang="en-US"/>
        </a:p>
      </dgm:t>
    </dgm:pt>
    <dgm:pt modelId="{706D8FE7-A77E-4DFF-AD06-E423F08D4ADF}">
      <dgm:prSet phldrT="[Text]"/>
      <dgm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gm:t>
    </dgm:pt>
    <dgm:pt modelId="{E87284CE-766C-4025-B00C-00A6386C90CD}" type="parTrans" cxnId="{761BF5F5-4382-4B9C-B218-357E75837154}">
      <dgm:prSet/>
      <dgm:spPr/>
      <dgm:t>
        <a:bodyPr/>
        <a:lstStyle/>
        <a:p>
          <a:endParaRPr lang="en-US"/>
        </a:p>
      </dgm:t>
    </dgm:pt>
    <dgm:pt modelId="{D908B8E1-B4BF-4149-AB39-87DFF33AD4F8}" type="sibTrans" cxnId="{761BF5F5-4382-4B9C-B218-357E75837154}">
      <dgm:prSet/>
      <dgm:spPr/>
      <dgm:t>
        <a:bodyPr/>
        <a:lstStyle/>
        <a:p>
          <a:endParaRPr lang="en-US"/>
        </a:p>
      </dgm:t>
    </dgm:pt>
    <dgm:pt modelId="{6075F549-A448-42B3-B158-A4D3EFBBCF57}">
      <dgm:prSet phldrT="[Text]"/>
      <dgm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gm:t>
    </dgm:pt>
    <dgm:pt modelId="{B34E2853-B78B-4C15-B93D-D37C1B1A8BD9}" type="parTrans" cxnId="{41835145-20B5-4224-B0F6-079AE7A05322}">
      <dgm:prSet/>
      <dgm:spPr/>
      <dgm:t>
        <a:bodyPr/>
        <a:lstStyle/>
        <a:p>
          <a:endParaRPr lang="en-US"/>
        </a:p>
      </dgm:t>
    </dgm:pt>
    <dgm:pt modelId="{66E46D7B-DF06-4DAE-8812-A1991F7E3101}" type="sibTrans" cxnId="{41835145-20B5-4224-B0F6-079AE7A05322}">
      <dgm:prSet/>
      <dgm:spPr/>
      <dgm:t>
        <a:bodyPr/>
        <a:lstStyle/>
        <a:p>
          <a:endParaRPr lang="en-US"/>
        </a:p>
      </dgm:t>
    </dgm:pt>
    <dgm:pt modelId="{ACB01711-88F3-4183-8BD1-F885E2C67BC8}">
      <dgm:prSet phldrT="[Text]"/>
      <dgm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gm:t>
    </dgm:pt>
    <dgm:pt modelId="{5B412354-CBEA-4137-BABC-69B1B507EE27}" type="parTrans" cxnId="{654DC8B6-9BBD-4BBA-AC71-B4A24C789D49}">
      <dgm:prSet/>
      <dgm:spPr/>
      <dgm:t>
        <a:bodyPr/>
        <a:lstStyle/>
        <a:p>
          <a:endParaRPr lang="en-US"/>
        </a:p>
      </dgm:t>
    </dgm:pt>
    <dgm:pt modelId="{3347CA8A-35C5-4946-8770-595929363426}" type="sibTrans" cxnId="{654DC8B6-9BBD-4BBA-AC71-B4A24C789D49}">
      <dgm:prSet/>
      <dgm:spPr/>
      <dgm:t>
        <a:bodyPr/>
        <a:lstStyle/>
        <a:p>
          <a:endParaRPr lang="en-US"/>
        </a:p>
      </dgm:t>
    </dgm:pt>
    <dgm:pt modelId="{EE02DD7E-7A88-4A75-829C-07B23BB14086}" type="pres">
      <dgm:prSet presAssocID="{33808F87-F971-4971-A068-BC7430D8D91D}" presName="Name0" presStyleCnt="0">
        <dgm:presLayoutVars>
          <dgm:dir/>
          <dgm:resizeHandles val="exact"/>
        </dgm:presLayoutVars>
      </dgm:prSet>
      <dgm:spPr/>
    </dgm:pt>
    <dgm:pt modelId="{151D24EE-6453-4F37-B441-F2D7F423BFD1}" type="pres">
      <dgm:prSet presAssocID="{D4CF12B4-85B9-4BE8-B8F8-DC2CC67DFF2E}" presName="parTxOnly" presStyleLbl="node1" presStyleIdx="0" presStyleCnt="5" custLinFactNeighborX="-256" custLinFactNeighborY="-1597">
        <dgm:presLayoutVars>
          <dgm:bulletEnabled val="1"/>
        </dgm:presLayoutVars>
      </dgm:prSet>
      <dgm:spPr/>
    </dgm:pt>
    <dgm:pt modelId="{D8479F95-EF4E-419A-A599-508652B523C1}" type="pres">
      <dgm:prSet presAssocID="{7E5D02F8-0869-4BA3-9EE8-AE4CF1186A1A}" presName="parSpace" presStyleCnt="0"/>
      <dgm:spPr/>
    </dgm:pt>
    <dgm:pt modelId="{CE4BFD92-5A1A-445E-86DC-F60A00FD2153}" type="pres">
      <dgm:prSet presAssocID="{7798044F-072C-4A9C-B0E3-687CF9358C91}" presName="parTxOnly" presStyleLbl="node1" presStyleIdx="1" presStyleCnt="5">
        <dgm:presLayoutVars>
          <dgm:bulletEnabled val="1"/>
        </dgm:presLayoutVars>
      </dgm:prSet>
      <dgm:spPr/>
    </dgm:pt>
    <dgm:pt modelId="{63A6AE3B-0C88-4172-8A49-D66E0A53EB7C}" type="pres">
      <dgm:prSet presAssocID="{47D56B6E-7B9F-4C50-AE70-5329F9E00AB0}" presName="parSpace" presStyleCnt="0"/>
      <dgm:spPr/>
    </dgm:pt>
    <dgm:pt modelId="{700D35AE-0E77-4CE7-8B27-959E8EA89AF6}" type="pres">
      <dgm:prSet presAssocID="{706D8FE7-A77E-4DFF-AD06-E423F08D4ADF}" presName="parTxOnly" presStyleLbl="node1" presStyleIdx="2" presStyleCnt="5">
        <dgm:presLayoutVars>
          <dgm:bulletEnabled val="1"/>
        </dgm:presLayoutVars>
      </dgm:prSet>
      <dgm:spPr/>
    </dgm:pt>
    <dgm:pt modelId="{64290D04-4DE0-498E-BDE3-238ACB16C922}" type="pres">
      <dgm:prSet presAssocID="{D908B8E1-B4BF-4149-AB39-87DFF33AD4F8}" presName="parSpace" presStyleCnt="0"/>
      <dgm:spPr/>
    </dgm:pt>
    <dgm:pt modelId="{EE6A4BCB-31E9-48BE-96B0-9E6B4D1C3BE7}" type="pres">
      <dgm:prSet presAssocID="{6075F549-A448-42B3-B158-A4D3EFBBCF57}" presName="parTxOnly" presStyleLbl="node1" presStyleIdx="3" presStyleCnt="5">
        <dgm:presLayoutVars>
          <dgm:bulletEnabled val="1"/>
        </dgm:presLayoutVars>
      </dgm:prSet>
      <dgm:spPr/>
    </dgm:pt>
    <dgm:pt modelId="{12AD4CF8-53C0-4AF7-8D14-6937A4794220}" type="pres">
      <dgm:prSet presAssocID="{66E46D7B-DF06-4DAE-8812-A1991F7E3101}" presName="parSpace" presStyleCnt="0"/>
      <dgm:spPr/>
    </dgm:pt>
    <dgm:pt modelId="{1B9A41B4-70E2-4E4D-B552-646D4AF30305}" type="pres">
      <dgm:prSet presAssocID="{ACB01711-88F3-4183-8BD1-F885E2C67BC8}" presName="parTxOnly" presStyleLbl="node1" presStyleIdx="4" presStyleCnt="5">
        <dgm:presLayoutVars>
          <dgm:bulletEnabled val="1"/>
        </dgm:presLayoutVars>
      </dgm:prSet>
      <dgm:spPr/>
    </dgm:pt>
  </dgm:ptLst>
  <dgm:cxnLst>
    <dgm:cxn modelId="{64CAAB1C-3584-4CB0-9121-61EC258DAA93}" type="presOf" srcId="{33808F87-F971-4971-A068-BC7430D8D91D}" destId="{EE02DD7E-7A88-4A75-829C-07B23BB14086}" srcOrd="0" destOrd="0" presId="urn:microsoft.com/office/officeart/2005/8/layout/hChevron3"/>
    <dgm:cxn modelId="{41835145-20B5-4224-B0F6-079AE7A05322}" srcId="{33808F87-F971-4971-A068-BC7430D8D91D}" destId="{6075F549-A448-42B3-B158-A4D3EFBBCF57}" srcOrd="3" destOrd="0" parTransId="{B34E2853-B78B-4C15-B93D-D37C1B1A8BD9}" sibTransId="{66E46D7B-DF06-4DAE-8812-A1991F7E3101}"/>
    <dgm:cxn modelId="{B9D6A253-FC6A-445E-AEAD-CA0AE26AEEC0}" type="presOf" srcId="{6075F549-A448-42B3-B158-A4D3EFBBCF57}" destId="{EE6A4BCB-31E9-48BE-96B0-9E6B4D1C3BE7}" srcOrd="0" destOrd="0" presId="urn:microsoft.com/office/officeart/2005/8/layout/hChevron3"/>
    <dgm:cxn modelId="{D525DD9A-CF33-4FA5-8BA0-79CE73E0D385}" type="presOf" srcId="{7798044F-072C-4A9C-B0E3-687CF9358C91}" destId="{CE4BFD92-5A1A-445E-86DC-F60A00FD2153}" srcOrd="0" destOrd="0" presId="urn:microsoft.com/office/officeart/2005/8/layout/hChevron3"/>
    <dgm:cxn modelId="{5C1840A2-8DB1-4715-9B9C-4A8270FDF3C4}" type="presOf" srcId="{D4CF12B4-85B9-4BE8-B8F8-DC2CC67DFF2E}" destId="{151D24EE-6453-4F37-B441-F2D7F423BFD1}" srcOrd="0" destOrd="0" presId="urn:microsoft.com/office/officeart/2005/8/layout/hChevron3"/>
    <dgm:cxn modelId="{7D4E32A9-70D6-415D-B183-CBEF97EA61B2}" type="presOf" srcId="{ACB01711-88F3-4183-8BD1-F885E2C67BC8}" destId="{1B9A41B4-70E2-4E4D-B552-646D4AF30305}" srcOrd="0" destOrd="0" presId="urn:microsoft.com/office/officeart/2005/8/layout/hChevron3"/>
    <dgm:cxn modelId="{654DC8B6-9BBD-4BBA-AC71-B4A24C789D49}" srcId="{33808F87-F971-4971-A068-BC7430D8D91D}" destId="{ACB01711-88F3-4183-8BD1-F885E2C67BC8}" srcOrd="4" destOrd="0" parTransId="{5B412354-CBEA-4137-BABC-69B1B507EE27}" sibTransId="{3347CA8A-35C5-4946-8770-595929363426}"/>
    <dgm:cxn modelId="{524681E5-22EA-4479-838B-E9B06C9C5B85}" srcId="{33808F87-F971-4971-A068-BC7430D8D91D}" destId="{D4CF12B4-85B9-4BE8-B8F8-DC2CC67DFF2E}" srcOrd="0" destOrd="0" parTransId="{11EBE480-7EC5-4279-9A84-874E87C73743}" sibTransId="{7E5D02F8-0869-4BA3-9EE8-AE4CF1186A1A}"/>
    <dgm:cxn modelId="{437359F4-5051-49FC-895F-C3D0B3DB755E}" type="presOf" srcId="{706D8FE7-A77E-4DFF-AD06-E423F08D4ADF}" destId="{700D35AE-0E77-4CE7-8B27-959E8EA89AF6}" srcOrd="0" destOrd="0" presId="urn:microsoft.com/office/officeart/2005/8/layout/hChevron3"/>
    <dgm:cxn modelId="{761BF5F5-4382-4B9C-B218-357E75837154}" srcId="{33808F87-F971-4971-A068-BC7430D8D91D}" destId="{706D8FE7-A77E-4DFF-AD06-E423F08D4ADF}" srcOrd="2" destOrd="0" parTransId="{E87284CE-766C-4025-B00C-00A6386C90CD}" sibTransId="{D908B8E1-B4BF-4149-AB39-87DFF33AD4F8}"/>
    <dgm:cxn modelId="{669689F9-3326-4B87-B786-5B9E7E116C7F}" srcId="{33808F87-F971-4971-A068-BC7430D8D91D}" destId="{7798044F-072C-4A9C-B0E3-687CF9358C91}" srcOrd="1" destOrd="0" parTransId="{D4917663-9BA7-4B82-B10F-6766820C35CE}" sibTransId="{47D56B6E-7B9F-4C50-AE70-5329F9E00AB0}"/>
    <dgm:cxn modelId="{C2419D8B-8888-4E75-9F48-F128BB0853EE}" type="presParOf" srcId="{EE02DD7E-7A88-4A75-829C-07B23BB14086}" destId="{151D24EE-6453-4F37-B441-F2D7F423BFD1}" srcOrd="0" destOrd="0" presId="urn:microsoft.com/office/officeart/2005/8/layout/hChevron3"/>
    <dgm:cxn modelId="{FF3F7434-0419-44AC-94A9-D696605E5A5E}" type="presParOf" srcId="{EE02DD7E-7A88-4A75-829C-07B23BB14086}" destId="{D8479F95-EF4E-419A-A599-508652B523C1}" srcOrd="1" destOrd="0" presId="urn:microsoft.com/office/officeart/2005/8/layout/hChevron3"/>
    <dgm:cxn modelId="{9EE37DB0-1FD6-4A23-BE53-FBC0F88BBB5C}" type="presParOf" srcId="{EE02DD7E-7A88-4A75-829C-07B23BB14086}" destId="{CE4BFD92-5A1A-445E-86DC-F60A00FD2153}" srcOrd="2" destOrd="0" presId="urn:microsoft.com/office/officeart/2005/8/layout/hChevron3"/>
    <dgm:cxn modelId="{D57D6F77-0AA1-4299-AEAA-0EDA8D7DBD07}" type="presParOf" srcId="{EE02DD7E-7A88-4A75-829C-07B23BB14086}" destId="{63A6AE3B-0C88-4172-8A49-D66E0A53EB7C}" srcOrd="3" destOrd="0" presId="urn:microsoft.com/office/officeart/2005/8/layout/hChevron3"/>
    <dgm:cxn modelId="{842E513C-0D6F-48C7-B1D7-470516436054}" type="presParOf" srcId="{EE02DD7E-7A88-4A75-829C-07B23BB14086}" destId="{700D35AE-0E77-4CE7-8B27-959E8EA89AF6}" srcOrd="4" destOrd="0" presId="urn:microsoft.com/office/officeart/2005/8/layout/hChevron3"/>
    <dgm:cxn modelId="{1347A833-ABC2-4EF3-BF62-354868318849}" type="presParOf" srcId="{EE02DD7E-7A88-4A75-829C-07B23BB14086}" destId="{64290D04-4DE0-498E-BDE3-238ACB16C922}" srcOrd="5" destOrd="0" presId="urn:microsoft.com/office/officeart/2005/8/layout/hChevron3"/>
    <dgm:cxn modelId="{1CD7A80B-B9DE-42E0-B7E5-D7784F3EE699}" type="presParOf" srcId="{EE02DD7E-7A88-4A75-829C-07B23BB14086}" destId="{EE6A4BCB-31E9-48BE-96B0-9E6B4D1C3BE7}" srcOrd="6" destOrd="0" presId="urn:microsoft.com/office/officeart/2005/8/layout/hChevron3"/>
    <dgm:cxn modelId="{206B4A6B-27CC-491F-8D94-06353371E4DC}" type="presParOf" srcId="{EE02DD7E-7A88-4A75-829C-07B23BB14086}" destId="{12AD4CF8-53C0-4AF7-8D14-6937A4794220}" srcOrd="7" destOrd="0" presId="urn:microsoft.com/office/officeart/2005/8/layout/hChevron3"/>
    <dgm:cxn modelId="{3DEE68B5-7855-4B64-A012-5B29EB75471D}" type="presParOf" srcId="{EE02DD7E-7A88-4A75-829C-07B23BB14086}" destId="{1B9A41B4-70E2-4E4D-B552-646D4AF30305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116" y="0"/>
          <a:ext cx="2176611" cy="504824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116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238F6-0B8B-074D-8205-8BA0CC60019B}">
      <dsp:nvSpPr>
        <dsp:cNvPr id="0" name=""/>
        <dsp:cNvSpPr/>
      </dsp:nvSpPr>
      <dsp:spPr>
        <a:xfrm rot="5400000">
          <a:off x="463832" y="1377635"/>
          <a:ext cx="1218399" cy="13871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D9C0E-1A63-EE44-9C61-F58C5E2769AC}">
      <dsp:nvSpPr>
        <dsp:cNvPr id="0" name=""/>
        <dsp:cNvSpPr/>
      </dsp:nvSpPr>
      <dsp:spPr>
        <a:xfrm>
          <a:off x="141030" y="27014"/>
          <a:ext cx="2051068" cy="143568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Purpose</a:t>
          </a:r>
        </a:p>
      </dsp:txBody>
      <dsp:txXfrm>
        <a:off x="211127" y="97111"/>
        <a:ext cx="1910874" cy="1295487"/>
      </dsp:txXfrm>
    </dsp:sp>
    <dsp:sp modelId="{37ECDDB5-499B-D845-A0E6-FCAA9F647FA9}">
      <dsp:nvSpPr>
        <dsp:cNvPr id="0" name=""/>
        <dsp:cNvSpPr/>
      </dsp:nvSpPr>
      <dsp:spPr>
        <a:xfrm>
          <a:off x="2196812" y="163939"/>
          <a:ext cx="2010164" cy="116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Your company's statements about the reasons for food safety </a:t>
          </a:r>
        </a:p>
      </dsp:txBody>
      <dsp:txXfrm>
        <a:off x="2196812" y="163939"/>
        <a:ext cx="2010164" cy="1160380"/>
      </dsp:txXfrm>
    </dsp:sp>
    <dsp:sp modelId="{78C4FBA0-B588-1841-8D72-77E5A071BEF5}">
      <dsp:nvSpPr>
        <dsp:cNvPr id="0" name=""/>
        <dsp:cNvSpPr/>
      </dsp:nvSpPr>
      <dsp:spPr>
        <a:xfrm rot="5400000">
          <a:off x="2288805" y="2990379"/>
          <a:ext cx="1218399" cy="1387105"/>
        </a:xfrm>
        <a:prstGeom prst="leftUpArrow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97CFA-10AF-3B48-9040-53F0E23C1E99}">
      <dsp:nvSpPr>
        <dsp:cNvPr id="0" name=""/>
        <dsp:cNvSpPr/>
      </dsp:nvSpPr>
      <dsp:spPr>
        <a:xfrm>
          <a:off x="1966003" y="1639758"/>
          <a:ext cx="2051068" cy="143568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Behaviors</a:t>
          </a:r>
        </a:p>
      </dsp:txBody>
      <dsp:txXfrm>
        <a:off x="2036100" y="1709855"/>
        <a:ext cx="1910874" cy="1295487"/>
      </dsp:txXfrm>
    </dsp:sp>
    <dsp:sp modelId="{F66E884C-6A1F-FD4B-A6EE-8828D89F1A0F}">
      <dsp:nvSpPr>
        <dsp:cNvPr id="0" name=""/>
        <dsp:cNvSpPr/>
      </dsp:nvSpPr>
      <dsp:spPr>
        <a:xfrm>
          <a:off x="4017071" y="1776683"/>
          <a:ext cx="1491751" cy="116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Observable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Timebound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Why?</a:t>
          </a:r>
        </a:p>
      </dsp:txBody>
      <dsp:txXfrm>
        <a:off x="4017071" y="1776683"/>
        <a:ext cx="1491751" cy="1160380"/>
      </dsp:txXfrm>
    </dsp:sp>
    <dsp:sp modelId="{A1C0A310-D4D9-754A-B1CD-19ED78CDA11A}">
      <dsp:nvSpPr>
        <dsp:cNvPr id="0" name=""/>
        <dsp:cNvSpPr/>
      </dsp:nvSpPr>
      <dsp:spPr>
        <a:xfrm>
          <a:off x="3790975" y="3252502"/>
          <a:ext cx="2051068" cy="143568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Consequence</a:t>
          </a:r>
        </a:p>
      </dsp:txBody>
      <dsp:txXfrm>
        <a:off x="3861072" y="3322599"/>
        <a:ext cx="1910874" cy="1295487"/>
      </dsp:txXfrm>
    </dsp:sp>
    <dsp:sp modelId="{BAAA8E8C-B4E9-F449-83EC-092308BA1C33}">
      <dsp:nvSpPr>
        <dsp:cNvPr id="0" name=""/>
        <dsp:cNvSpPr/>
      </dsp:nvSpPr>
      <dsp:spPr>
        <a:xfrm>
          <a:off x="5842043" y="3389426"/>
          <a:ext cx="1491751" cy="116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Reward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Recognition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Escalation</a:t>
          </a:r>
        </a:p>
      </dsp:txBody>
      <dsp:txXfrm>
        <a:off x="5842043" y="3389426"/>
        <a:ext cx="1491751" cy="1160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238F6-0B8B-074D-8205-8BA0CC60019B}">
      <dsp:nvSpPr>
        <dsp:cNvPr id="0" name=""/>
        <dsp:cNvSpPr/>
      </dsp:nvSpPr>
      <dsp:spPr>
        <a:xfrm rot="5400000">
          <a:off x="646120" y="1340888"/>
          <a:ext cx="1185900" cy="135010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D9C0E-1A63-EE44-9C61-F58C5E2769AC}">
      <dsp:nvSpPr>
        <dsp:cNvPr id="0" name=""/>
        <dsp:cNvSpPr/>
      </dsp:nvSpPr>
      <dsp:spPr>
        <a:xfrm>
          <a:off x="331929" y="26294"/>
          <a:ext cx="1996357" cy="139738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Purpose</a:t>
          </a:r>
        </a:p>
      </dsp:txBody>
      <dsp:txXfrm>
        <a:off x="400156" y="94521"/>
        <a:ext cx="1859903" cy="1260931"/>
      </dsp:txXfrm>
    </dsp:sp>
    <dsp:sp modelId="{37ECDDB5-499B-D845-A0E6-FCAA9F647FA9}">
      <dsp:nvSpPr>
        <dsp:cNvPr id="0" name=""/>
        <dsp:cNvSpPr/>
      </dsp:nvSpPr>
      <dsp:spPr>
        <a:xfrm>
          <a:off x="2328287" y="159566"/>
          <a:ext cx="1451960" cy="112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Put the safety of our customers first</a:t>
          </a:r>
        </a:p>
      </dsp:txBody>
      <dsp:txXfrm>
        <a:off x="2328287" y="159566"/>
        <a:ext cx="1451960" cy="1129428"/>
      </dsp:txXfrm>
    </dsp:sp>
    <dsp:sp modelId="{78C4FBA0-B588-1841-8D72-77E5A071BEF5}">
      <dsp:nvSpPr>
        <dsp:cNvPr id="0" name=""/>
        <dsp:cNvSpPr/>
      </dsp:nvSpPr>
      <dsp:spPr>
        <a:xfrm rot="5400000">
          <a:off x="2301313" y="2910613"/>
          <a:ext cx="1185900" cy="1350105"/>
        </a:xfrm>
        <a:prstGeom prst="leftUpArrow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97CFA-10AF-3B48-9040-53F0E23C1E99}">
      <dsp:nvSpPr>
        <dsp:cNvPr id="0" name=""/>
        <dsp:cNvSpPr/>
      </dsp:nvSpPr>
      <dsp:spPr>
        <a:xfrm>
          <a:off x="1987122" y="1596019"/>
          <a:ext cx="1996357" cy="1397385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Behaviors</a:t>
          </a:r>
        </a:p>
      </dsp:txBody>
      <dsp:txXfrm>
        <a:off x="2055349" y="1664246"/>
        <a:ext cx="1859903" cy="1260931"/>
      </dsp:txXfrm>
    </dsp:sp>
    <dsp:sp modelId="{F66E884C-6A1F-FD4B-A6EE-8828D89F1A0F}">
      <dsp:nvSpPr>
        <dsp:cNvPr id="0" name=""/>
        <dsp:cNvSpPr/>
      </dsp:nvSpPr>
      <dsp:spPr>
        <a:xfrm>
          <a:off x="3977940" y="1729292"/>
          <a:ext cx="1875976" cy="112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Manager discuss food safety performance with everybody in the store monthly</a:t>
          </a:r>
        </a:p>
      </dsp:txBody>
      <dsp:txXfrm>
        <a:off x="3977940" y="1729292"/>
        <a:ext cx="1875976" cy="1129428"/>
      </dsp:txXfrm>
    </dsp:sp>
    <dsp:sp modelId="{A1C0A310-D4D9-754A-B1CD-19ED78CDA11A}">
      <dsp:nvSpPr>
        <dsp:cNvPr id="0" name=""/>
        <dsp:cNvSpPr/>
      </dsp:nvSpPr>
      <dsp:spPr>
        <a:xfrm>
          <a:off x="3642315" y="3165744"/>
          <a:ext cx="1996357" cy="1397385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Consequence</a:t>
          </a:r>
        </a:p>
      </dsp:txBody>
      <dsp:txXfrm>
        <a:off x="3710542" y="3233971"/>
        <a:ext cx="1859903" cy="1260931"/>
      </dsp:txXfrm>
    </dsp:sp>
    <dsp:sp modelId="{BAAA8E8C-B4E9-F449-83EC-092308BA1C33}">
      <dsp:nvSpPr>
        <dsp:cNvPr id="0" name=""/>
        <dsp:cNvSpPr/>
      </dsp:nvSpPr>
      <dsp:spPr>
        <a:xfrm>
          <a:off x="5599361" y="3299017"/>
          <a:ext cx="1568102" cy="1129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Improved performance recognized in monthly post by CEO</a:t>
          </a:r>
        </a:p>
      </dsp:txBody>
      <dsp:txXfrm>
        <a:off x="5599361" y="3299017"/>
        <a:ext cx="1568102" cy="11294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2238F6-0B8B-074D-8205-8BA0CC60019B}">
      <dsp:nvSpPr>
        <dsp:cNvPr id="0" name=""/>
        <dsp:cNvSpPr/>
      </dsp:nvSpPr>
      <dsp:spPr>
        <a:xfrm rot="5400000">
          <a:off x="497985" y="1390102"/>
          <a:ext cx="1229425" cy="139965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D9C0E-1A63-EE44-9C61-F58C5E2769AC}">
      <dsp:nvSpPr>
        <dsp:cNvPr id="0" name=""/>
        <dsp:cNvSpPr/>
      </dsp:nvSpPr>
      <dsp:spPr>
        <a:xfrm>
          <a:off x="172262" y="27259"/>
          <a:ext cx="2069628" cy="144867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Purpose</a:t>
          </a:r>
        </a:p>
      </dsp:txBody>
      <dsp:txXfrm>
        <a:off x="242993" y="97990"/>
        <a:ext cx="1928166" cy="1307210"/>
      </dsp:txXfrm>
    </dsp:sp>
    <dsp:sp modelId="{37ECDDB5-499B-D845-A0E6-FCAA9F647FA9}">
      <dsp:nvSpPr>
        <dsp:cNvPr id="0" name=""/>
        <dsp:cNvSpPr/>
      </dsp:nvSpPr>
      <dsp:spPr>
        <a:xfrm>
          <a:off x="2241890" y="165423"/>
          <a:ext cx="1505250" cy="117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Protect the safety of our families and those we serve</a:t>
          </a:r>
        </a:p>
      </dsp:txBody>
      <dsp:txXfrm>
        <a:off x="2241890" y="165423"/>
        <a:ext cx="1505250" cy="1170881"/>
      </dsp:txXfrm>
    </dsp:sp>
    <dsp:sp modelId="{78C4FBA0-B588-1841-8D72-77E5A071BEF5}">
      <dsp:nvSpPr>
        <dsp:cNvPr id="0" name=""/>
        <dsp:cNvSpPr/>
      </dsp:nvSpPr>
      <dsp:spPr>
        <a:xfrm rot="5400000">
          <a:off x="2150592" y="3017439"/>
          <a:ext cx="1229425" cy="1399657"/>
        </a:xfrm>
        <a:prstGeom prst="leftUpArrow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97CFA-10AF-3B48-9040-53F0E23C1E99}">
      <dsp:nvSpPr>
        <dsp:cNvPr id="0" name=""/>
        <dsp:cNvSpPr/>
      </dsp:nvSpPr>
      <dsp:spPr>
        <a:xfrm>
          <a:off x="1888204" y="1654597"/>
          <a:ext cx="2069628" cy="144867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Behaviors</a:t>
          </a:r>
        </a:p>
      </dsp:txBody>
      <dsp:txXfrm>
        <a:off x="1958935" y="1725328"/>
        <a:ext cx="1928166" cy="1307210"/>
      </dsp:txXfrm>
    </dsp:sp>
    <dsp:sp modelId="{F66E884C-6A1F-FD4B-A6EE-8828D89F1A0F}">
      <dsp:nvSpPr>
        <dsp:cNvPr id="0" name=""/>
        <dsp:cNvSpPr/>
      </dsp:nvSpPr>
      <dsp:spPr>
        <a:xfrm>
          <a:off x="3948997" y="1792761"/>
          <a:ext cx="2878551" cy="117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Team members found a broken seal. Supervisor stopped the process and led investigation</a:t>
          </a:r>
        </a:p>
      </dsp:txBody>
      <dsp:txXfrm>
        <a:off x="3948997" y="1792761"/>
        <a:ext cx="2878551" cy="1170881"/>
      </dsp:txXfrm>
    </dsp:sp>
    <dsp:sp modelId="{A1C0A310-D4D9-754A-B1CD-19ED78CDA11A}">
      <dsp:nvSpPr>
        <dsp:cNvPr id="0" name=""/>
        <dsp:cNvSpPr/>
      </dsp:nvSpPr>
      <dsp:spPr>
        <a:xfrm>
          <a:off x="3502817" y="3281934"/>
          <a:ext cx="2069628" cy="144867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>
              <a:latin typeface="Avenir Next" panose="020B0503020202020204" pitchFamily="34" charset="0"/>
            </a:rPr>
            <a:t>Consequence</a:t>
          </a:r>
        </a:p>
      </dsp:txBody>
      <dsp:txXfrm>
        <a:off x="3573548" y="3352665"/>
        <a:ext cx="1928166" cy="1307210"/>
      </dsp:txXfrm>
    </dsp:sp>
    <dsp:sp modelId="{BAAA8E8C-B4E9-F449-83EC-092308BA1C33}">
      <dsp:nvSpPr>
        <dsp:cNvPr id="0" name=""/>
        <dsp:cNvSpPr/>
      </dsp:nvSpPr>
      <dsp:spPr>
        <a:xfrm>
          <a:off x="5617397" y="3432767"/>
          <a:ext cx="1962530" cy="117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>
              <a:latin typeface="Avenir Next" panose="020B0503020202020204" pitchFamily="34" charset="0"/>
            </a:rPr>
            <a:t>Less product discarded and recognized in the monthly business meeting</a:t>
          </a:r>
        </a:p>
      </dsp:txBody>
      <dsp:txXfrm>
        <a:off x="5617397" y="3432767"/>
        <a:ext cx="1962530" cy="11708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EB3B9-0D63-E343-B97D-3A1665EAFBAF}">
      <dsp:nvSpPr>
        <dsp:cNvPr id="0" name=""/>
        <dsp:cNvSpPr/>
      </dsp:nvSpPr>
      <dsp:spPr>
        <a:xfrm>
          <a:off x="2032000" y="0"/>
          <a:ext cx="2032000" cy="1354666"/>
        </a:xfrm>
        <a:prstGeom prst="trapezoid">
          <a:avLst>
            <a:gd name="adj" fmla="val 75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b="1" kern="1200" dirty="0">
            <a:latin typeface="Avenir Next" panose="020B050302020202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venir Next" panose="020B0503020202020204" pitchFamily="34" charset="0"/>
            </a:rPr>
            <a:t>Formal</a:t>
          </a:r>
        </a:p>
      </dsp:txBody>
      <dsp:txXfrm>
        <a:off x="2032000" y="0"/>
        <a:ext cx="2032000" cy="1354666"/>
      </dsp:txXfrm>
    </dsp:sp>
    <dsp:sp modelId="{8D0A6EB1-A14B-384E-BD7C-F32A63662666}">
      <dsp:nvSpPr>
        <dsp:cNvPr id="0" name=""/>
        <dsp:cNvSpPr/>
      </dsp:nvSpPr>
      <dsp:spPr>
        <a:xfrm>
          <a:off x="1015999" y="1343897"/>
          <a:ext cx="4064000" cy="1354666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venir Next" panose="020B0503020202020204" pitchFamily="34" charset="0"/>
            </a:rPr>
            <a:t>Informal</a:t>
          </a:r>
        </a:p>
      </dsp:txBody>
      <dsp:txXfrm>
        <a:off x="1727199" y="1343897"/>
        <a:ext cx="2641600" cy="1354666"/>
      </dsp:txXfrm>
    </dsp:sp>
    <dsp:sp modelId="{A07535AD-ECF2-3448-A0BE-11CFD6DBDA1B}">
      <dsp:nvSpPr>
        <dsp:cNvPr id="0" name=""/>
        <dsp:cNvSpPr/>
      </dsp:nvSpPr>
      <dsp:spPr>
        <a:xfrm>
          <a:off x="0" y="2709333"/>
          <a:ext cx="6096000" cy="1354666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venir Next" panose="020B0503020202020204" pitchFamily="34" charset="0"/>
            </a:rPr>
            <a:t>Everyday</a:t>
          </a:r>
        </a:p>
      </dsp:txBody>
      <dsp:txXfrm>
        <a:off x="1066799" y="2709333"/>
        <a:ext cx="3962400" cy="135466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116" y="0"/>
          <a:ext cx="2176611" cy="504824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116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AE6B7-0253-4D26-8846-98DEF986AF87}">
      <dsp:nvSpPr>
        <dsp:cNvPr id="0" name=""/>
        <dsp:cNvSpPr/>
      </dsp:nvSpPr>
      <dsp:spPr>
        <a:xfrm>
          <a:off x="378321" y="639041"/>
          <a:ext cx="400886" cy="4008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7A718-29BA-4B2C-AB31-AF0BBFCDB373}">
      <dsp:nvSpPr>
        <dsp:cNvPr id="0" name=""/>
        <dsp:cNvSpPr/>
      </dsp:nvSpPr>
      <dsp:spPr>
        <a:xfrm>
          <a:off x="6069" y="1172078"/>
          <a:ext cx="1145390" cy="22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venir Next" panose="020B0503020202020204" pitchFamily="34" charset="0"/>
            </a:rPr>
            <a:t>Prioritize</a:t>
          </a:r>
        </a:p>
      </dsp:txBody>
      <dsp:txXfrm>
        <a:off x="6069" y="1172078"/>
        <a:ext cx="1145390" cy="225498"/>
      </dsp:txXfrm>
    </dsp:sp>
    <dsp:sp modelId="{B6BDEC5B-0736-4DBA-A4F7-FA7FC24F4C92}">
      <dsp:nvSpPr>
        <dsp:cNvPr id="0" name=""/>
        <dsp:cNvSpPr/>
      </dsp:nvSpPr>
      <dsp:spPr>
        <a:xfrm>
          <a:off x="6069" y="1459042"/>
          <a:ext cx="1145390" cy="225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venir Next" panose="020B0503020202020204" pitchFamily="34" charset="0"/>
            </a:rPr>
            <a:t>Ensure making a change to your R&amp;R program is a priority for all leaders in your company</a:t>
          </a:r>
        </a:p>
      </dsp:txBody>
      <dsp:txXfrm>
        <a:off x="6069" y="1459042"/>
        <a:ext cx="1145390" cy="2253253"/>
      </dsp:txXfrm>
    </dsp:sp>
    <dsp:sp modelId="{F37FB09F-4E08-4B6E-BF47-EEBF939408B1}">
      <dsp:nvSpPr>
        <dsp:cNvPr id="0" name=""/>
        <dsp:cNvSpPr/>
      </dsp:nvSpPr>
      <dsp:spPr>
        <a:xfrm>
          <a:off x="1724155" y="639041"/>
          <a:ext cx="400886" cy="4008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B352-8799-4B68-B7F8-EDEB12B69D14}">
      <dsp:nvSpPr>
        <dsp:cNvPr id="0" name=""/>
        <dsp:cNvSpPr/>
      </dsp:nvSpPr>
      <dsp:spPr>
        <a:xfrm>
          <a:off x="1351903" y="1172078"/>
          <a:ext cx="1145390" cy="22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venir Next" panose="020B0503020202020204" pitchFamily="34" charset="0"/>
            </a:rPr>
            <a:t>Analyze</a:t>
          </a:r>
        </a:p>
      </dsp:txBody>
      <dsp:txXfrm>
        <a:off x="1351903" y="1172078"/>
        <a:ext cx="1145390" cy="225498"/>
      </dsp:txXfrm>
    </dsp:sp>
    <dsp:sp modelId="{D1A9D787-F496-4D45-B958-E4A73D4AB209}">
      <dsp:nvSpPr>
        <dsp:cNvPr id="0" name=""/>
        <dsp:cNvSpPr/>
      </dsp:nvSpPr>
      <dsp:spPr>
        <a:xfrm>
          <a:off x="1351903" y="1459042"/>
          <a:ext cx="1145390" cy="225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venir Next" panose="020B0503020202020204" pitchFamily="34" charset="0"/>
            </a:rPr>
            <a:t>Analyze where you spend your time on the Pyramid of Recognition</a:t>
          </a:r>
        </a:p>
      </dsp:txBody>
      <dsp:txXfrm>
        <a:off x="1351903" y="1459042"/>
        <a:ext cx="1145390" cy="2253253"/>
      </dsp:txXfrm>
    </dsp:sp>
    <dsp:sp modelId="{32753155-0611-4616-ACF9-D6F81A585AA3}">
      <dsp:nvSpPr>
        <dsp:cNvPr id="0" name=""/>
        <dsp:cNvSpPr/>
      </dsp:nvSpPr>
      <dsp:spPr>
        <a:xfrm>
          <a:off x="3069989" y="639041"/>
          <a:ext cx="400886" cy="4008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861D2-8A56-4CA8-9B74-C68DBE29D556}">
      <dsp:nvSpPr>
        <dsp:cNvPr id="0" name=""/>
        <dsp:cNvSpPr/>
      </dsp:nvSpPr>
      <dsp:spPr>
        <a:xfrm>
          <a:off x="2697737" y="1172078"/>
          <a:ext cx="1145390" cy="22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venir Next" panose="020B0503020202020204" pitchFamily="34" charset="0"/>
            </a:rPr>
            <a:t>Connect</a:t>
          </a:r>
        </a:p>
      </dsp:txBody>
      <dsp:txXfrm>
        <a:off x="2697737" y="1172078"/>
        <a:ext cx="1145390" cy="225498"/>
      </dsp:txXfrm>
    </dsp:sp>
    <dsp:sp modelId="{B96F200B-3620-4199-82AC-CDA4D56D0A13}">
      <dsp:nvSpPr>
        <dsp:cNvPr id="0" name=""/>
        <dsp:cNvSpPr/>
      </dsp:nvSpPr>
      <dsp:spPr>
        <a:xfrm>
          <a:off x="2697737" y="1459042"/>
          <a:ext cx="1145390" cy="225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venir Next" panose="020B0503020202020204" pitchFamily="34" charset="0"/>
            </a:rPr>
            <a:t>Connect with your colleagues in other functions and see if there is already a program that you can link your food safety R&amp;R activities to.</a:t>
          </a:r>
        </a:p>
      </dsp:txBody>
      <dsp:txXfrm>
        <a:off x="2697737" y="1459042"/>
        <a:ext cx="1145390" cy="2253253"/>
      </dsp:txXfrm>
    </dsp:sp>
    <dsp:sp modelId="{606BFAF6-4A66-40D6-AAAF-82EF4C375F3C}">
      <dsp:nvSpPr>
        <dsp:cNvPr id="0" name=""/>
        <dsp:cNvSpPr/>
      </dsp:nvSpPr>
      <dsp:spPr>
        <a:xfrm>
          <a:off x="4415823" y="639041"/>
          <a:ext cx="400886" cy="4008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FCB03-2FB4-418D-95BB-DCA6E2C24208}">
      <dsp:nvSpPr>
        <dsp:cNvPr id="0" name=""/>
        <dsp:cNvSpPr/>
      </dsp:nvSpPr>
      <dsp:spPr>
        <a:xfrm>
          <a:off x="4043571" y="1172078"/>
          <a:ext cx="1145390" cy="22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venir Next" panose="020B0503020202020204" pitchFamily="34" charset="0"/>
            </a:rPr>
            <a:t>Reuse</a:t>
          </a:r>
        </a:p>
      </dsp:txBody>
      <dsp:txXfrm>
        <a:off x="4043571" y="1172078"/>
        <a:ext cx="1145390" cy="225498"/>
      </dsp:txXfrm>
    </dsp:sp>
    <dsp:sp modelId="{7CA326D0-269D-48A7-BB5C-32A7E4DE665D}">
      <dsp:nvSpPr>
        <dsp:cNvPr id="0" name=""/>
        <dsp:cNvSpPr/>
      </dsp:nvSpPr>
      <dsp:spPr>
        <a:xfrm>
          <a:off x="4043571" y="1459042"/>
          <a:ext cx="1145390" cy="225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venir Next" panose="020B0503020202020204" pitchFamily="34" charset="0"/>
            </a:rPr>
            <a:t>Reuse where you can from other functions</a:t>
          </a:r>
        </a:p>
      </dsp:txBody>
      <dsp:txXfrm>
        <a:off x="4043571" y="1459042"/>
        <a:ext cx="1145390" cy="2253253"/>
      </dsp:txXfrm>
    </dsp:sp>
    <dsp:sp modelId="{283F8612-1276-483B-A895-05EE1009375B}">
      <dsp:nvSpPr>
        <dsp:cNvPr id="0" name=""/>
        <dsp:cNvSpPr/>
      </dsp:nvSpPr>
      <dsp:spPr>
        <a:xfrm>
          <a:off x="5761657" y="639041"/>
          <a:ext cx="400886" cy="4008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07EF8-860E-4ED0-908B-871E8142366A}">
      <dsp:nvSpPr>
        <dsp:cNvPr id="0" name=""/>
        <dsp:cNvSpPr/>
      </dsp:nvSpPr>
      <dsp:spPr>
        <a:xfrm>
          <a:off x="5389405" y="1172078"/>
          <a:ext cx="1145390" cy="22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venir Next" panose="020B0503020202020204" pitchFamily="34" charset="0"/>
            </a:rPr>
            <a:t>Invent</a:t>
          </a:r>
        </a:p>
      </dsp:txBody>
      <dsp:txXfrm>
        <a:off x="5389405" y="1172078"/>
        <a:ext cx="1145390" cy="225498"/>
      </dsp:txXfrm>
    </dsp:sp>
    <dsp:sp modelId="{668DB363-8D4F-4DDF-885C-A89962B5E28A}">
      <dsp:nvSpPr>
        <dsp:cNvPr id="0" name=""/>
        <dsp:cNvSpPr/>
      </dsp:nvSpPr>
      <dsp:spPr>
        <a:xfrm>
          <a:off x="5389405" y="1459042"/>
          <a:ext cx="1145390" cy="225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venir Next" panose="020B0503020202020204" pitchFamily="34" charset="0"/>
            </a:rPr>
            <a:t>Invent new tactics with those who will receive recognition to maximize impact and drive  pinpointed behaviors against your FS Purpose.</a:t>
          </a:r>
        </a:p>
      </dsp:txBody>
      <dsp:txXfrm>
        <a:off x="5389405" y="1459042"/>
        <a:ext cx="1145390" cy="2253253"/>
      </dsp:txXfrm>
    </dsp:sp>
    <dsp:sp modelId="{FF116D9E-BA3A-432B-A98F-DF1F0DB61714}">
      <dsp:nvSpPr>
        <dsp:cNvPr id="0" name=""/>
        <dsp:cNvSpPr/>
      </dsp:nvSpPr>
      <dsp:spPr>
        <a:xfrm>
          <a:off x="7107491" y="639041"/>
          <a:ext cx="400886" cy="4008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AA4E5-6A46-4E1E-B096-CAE5335BD355}">
      <dsp:nvSpPr>
        <dsp:cNvPr id="0" name=""/>
        <dsp:cNvSpPr/>
      </dsp:nvSpPr>
      <dsp:spPr>
        <a:xfrm>
          <a:off x="6735239" y="1172078"/>
          <a:ext cx="1145390" cy="22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>
              <a:latin typeface="Avenir Next" panose="020B0503020202020204" pitchFamily="34" charset="0"/>
            </a:rPr>
            <a:t>Make</a:t>
          </a:r>
        </a:p>
      </dsp:txBody>
      <dsp:txXfrm>
        <a:off x="6735239" y="1172078"/>
        <a:ext cx="1145390" cy="225498"/>
      </dsp:txXfrm>
    </dsp:sp>
    <dsp:sp modelId="{8D2D47A6-358E-4807-9868-AC941C7257DA}">
      <dsp:nvSpPr>
        <dsp:cNvPr id="0" name=""/>
        <dsp:cNvSpPr/>
      </dsp:nvSpPr>
      <dsp:spPr>
        <a:xfrm>
          <a:off x="6735239" y="1459042"/>
          <a:ext cx="1145390" cy="225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venir Next" panose="020B0503020202020204" pitchFamily="34" charset="0"/>
            </a:rPr>
            <a:t>Make it fun!</a:t>
          </a:r>
        </a:p>
      </dsp:txBody>
      <dsp:txXfrm>
        <a:off x="6735239" y="1459042"/>
        <a:ext cx="1145390" cy="225325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116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116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116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Welcome</a:t>
          </a:r>
        </a:p>
      </dsp:txBody>
      <dsp:txXfrm>
        <a:off x="1116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116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Welcome</a:t>
          </a:r>
        </a:p>
      </dsp:txBody>
      <dsp:txXfrm>
        <a:off x="1116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DB9705-2068-E049-A3CD-5474DB32EE3B}">
      <dsp:nvSpPr>
        <dsp:cNvPr id="0" name=""/>
        <dsp:cNvSpPr/>
      </dsp:nvSpPr>
      <dsp:spPr>
        <a:xfrm>
          <a:off x="2716242" y="0"/>
          <a:ext cx="1358121" cy="943140"/>
        </a:xfrm>
        <a:prstGeom prst="trapezoid">
          <a:avLst>
            <a:gd name="adj" fmla="val 72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 dirty="0">
            <a:solidFill>
              <a:schemeClr val="bg1"/>
            </a:solidFill>
            <a:latin typeface="Avenir Next" panose="020B050302020202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venir Next" panose="020B0503020202020204" pitchFamily="34" charset="0"/>
            </a:rPr>
            <a:t>Self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venir Next" panose="020B0503020202020204" pitchFamily="34" charset="0"/>
            </a:rPr>
            <a:t>Actualization</a:t>
          </a:r>
        </a:p>
      </dsp:txBody>
      <dsp:txXfrm>
        <a:off x="2716242" y="0"/>
        <a:ext cx="1358121" cy="943140"/>
      </dsp:txXfrm>
    </dsp:sp>
    <dsp:sp modelId="{DB664E4B-82C1-324B-8BC0-A88E6F1419E9}">
      <dsp:nvSpPr>
        <dsp:cNvPr id="0" name=""/>
        <dsp:cNvSpPr/>
      </dsp:nvSpPr>
      <dsp:spPr>
        <a:xfrm>
          <a:off x="2037182" y="943140"/>
          <a:ext cx="2716242" cy="943140"/>
        </a:xfrm>
        <a:prstGeom prst="trapezoid">
          <a:avLst>
            <a:gd name="adj" fmla="val 72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venir Next" panose="020B0503020202020204" pitchFamily="34" charset="0"/>
            </a:rPr>
            <a:t>Esteem needs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venir Next" panose="020B0503020202020204" pitchFamily="34" charset="0"/>
            </a:rPr>
            <a:t>Self-esteem, recognition status</a:t>
          </a:r>
        </a:p>
      </dsp:txBody>
      <dsp:txXfrm>
        <a:off x="2512524" y="943140"/>
        <a:ext cx="1765557" cy="943140"/>
      </dsp:txXfrm>
    </dsp:sp>
    <dsp:sp modelId="{3C2C1832-AE98-C840-A6DD-31799DAC99C8}">
      <dsp:nvSpPr>
        <dsp:cNvPr id="0" name=""/>
        <dsp:cNvSpPr/>
      </dsp:nvSpPr>
      <dsp:spPr>
        <a:xfrm>
          <a:off x="1358121" y="1886280"/>
          <a:ext cx="4074364" cy="943140"/>
        </a:xfrm>
        <a:prstGeom prst="trapezoid">
          <a:avLst>
            <a:gd name="adj" fmla="val 72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venir Next" panose="020B0503020202020204" pitchFamily="34" charset="0"/>
            </a:rPr>
            <a:t>Social needs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chemeClr val="bg1"/>
              </a:solidFill>
              <a:latin typeface="Avenir Next" panose="020B0503020202020204" pitchFamily="34" charset="0"/>
            </a:rPr>
            <a:t>sense of belonging, love</a:t>
          </a:r>
        </a:p>
      </dsp:txBody>
      <dsp:txXfrm>
        <a:off x="2071135" y="1886280"/>
        <a:ext cx="2648336" cy="943140"/>
      </dsp:txXfrm>
    </dsp:sp>
    <dsp:sp modelId="{D9F1ED37-9865-9245-9172-052D947B5EED}">
      <dsp:nvSpPr>
        <dsp:cNvPr id="0" name=""/>
        <dsp:cNvSpPr/>
      </dsp:nvSpPr>
      <dsp:spPr>
        <a:xfrm>
          <a:off x="679060" y="2829420"/>
          <a:ext cx="5432485" cy="943140"/>
        </a:xfrm>
        <a:prstGeom prst="trapezoid">
          <a:avLst>
            <a:gd name="adj" fmla="val 72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venir Next" panose="020B0503020202020204" pitchFamily="34" charset="0"/>
            </a:rPr>
            <a:t>Safety needs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venir Next" panose="020B0503020202020204" pitchFamily="34" charset="0"/>
            </a:rPr>
            <a:t>security, protection</a:t>
          </a:r>
        </a:p>
      </dsp:txBody>
      <dsp:txXfrm>
        <a:off x="1629745" y="2829420"/>
        <a:ext cx="3531115" cy="943140"/>
      </dsp:txXfrm>
    </dsp:sp>
    <dsp:sp modelId="{8C12BF85-3E6C-6D47-ACB6-66A9341E662F}">
      <dsp:nvSpPr>
        <dsp:cNvPr id="0" name=""/>
        <dsp:cNvSpPr/>
      </dsp:nvSpPr>
      <dsp:spPr>
        <a:xfrm>
          <a:off x="0" y="3772560"/>
          <a:ext cx="6790607" cy="943140"/>
        </a:xfrm>
        <a:prstGeom prst="trapezoid">
          <a:avLst>
            <a:gd name="adj" fmla="val 72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bg1"/>
              </a:solidFill>
              <a:latin typeface="Avenir Next" panose="020B0503020202020204" pitchFamily="34" charset="0"/>
            </a:rPr>
            <a:t>Physiological needs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venir Next" panose="020B0503020202020204" pitchFamily="34" charset="0"/>
            </a:rPr>
            <a:t>hunger, thirst</a:t>
          </a:r>
        </a:p>
      </dsp:txBody>
      <dsp:txXfrm>
        <a:off x="1188356" y="3772560"/>
        <a:ext cx="4413894" cy="9431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D24EE-6453-4F37-B441-F2D7F423BFD1}">
      <dsp:nvSpPr>
        <dsp:cNvPr id="0" name=""/>
        <dsp:cNvSpPr/>
      </dsp:nvSpPr>
      <dsp:spPr>
        <a:xfrm>
          <a:off x="1" y="0"/>
          <a:ext cx="2176611" cy="504824"/>
        </a:xfrm>
        <a:prstGeom prst="homePlate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Welcome</a:t>
          </a:r>
        </a:p>
      </dsp:txBody>
      <dsp:txXfrm>
        <a:off x="1" y="0"/>
        <a:ext cx="2050405" cy="504824"/>
      </dsp:txXfrm>
    </dsp:sp>
    <dsp:sp modelId="{CE4BFD92-5A1A-445E-86DC-F60A00FD2153}">
      <dsp:nvSpPr>
        <dsp:cNvPr id="0" name=""/>
        <dsp:cNvSpPr/>
      </dsp:nvSpPr>
      <dsp:spPr>
        <a:xfrm>
          <a:off x="1742405" y="0"/>
          <a:ext cx="2176611" cy="504824"/>
        </a:xfrm>
        <a:prstGeom prst="chevron">
          <a:avLst/>
        </a:prstGeom>
        <a:solidFill>
          <a:srgbClr val="1F497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Setting the stage </a:t>
          </a:r>
        </a:p>
      </dsp:txBody>
      <dsp:txXfrm>
        <a:off x="1994817" y="0"/>
        <a:ext cx="1671787" cy="504824"/>
      </dsp:txXfrm>
    </dsp:sp>
    <dsp:sp modelId="{700D35AE-0E77-4CE7-8B27-959E8EA89AF6}">
      <dsp:nvSpPr>
        <dsp:cNvPr id="0" name=""/>
        <dsp:cNvSpPr/>
      </dsp:nvSpPr>
      <dsp:spPr>
        <a:xfrm>
          <a:off x="3483694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Conagra case study</a:t>
          </a:r>
        </a:p>
      </dsp:txBody>
      <dsp:txXfrm>
        <a:off x="3736106" y="0"/>
        <a:ext cx="1671787" cy="504824"/>
      </dsp:txXfrm>
    </dsp:sp>
    <dsp:sp modelId="{EE6A4BCB-31E9-48BE-96B0-9E6B4D1C3BE7}">
      <dsp:nvSpPr>
        <dsp:cNvPr id="0" name=""/>
        <dsp:cNvSpPr/>
      </dsp:nvSpPr>
      <dsp:spPr>
        <a:xfrm>
          <a:off x="5224983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Q&amp;A</a:t>
          </a:r>
        </a:p>
      </dsp:txBody>
      <dsp:txXfrm>
        <a:off x="5477395" y="0"/>
        <a:ext cx="1671787" cy="504824"/>
      </dsp:txXfrm>
    </dsp:sp>
    <dsp:sp modelId="{1B9A41B4-70E2-4E4D-B552-646D4AF30305}">
      <dsp:nvSpPr>
        <dsp:cNvPr id="0" name=""/>
        <dsp:cNvSpPr/>
      </dsp:nvSpPr>
      <dsp:spPr>
        <a:xfrm>
          <a:off x="6966272" y="0"/>
          <a:ext cx="2176611" cy="504824"/>
        </a:xfrm>
        <a:prstGeom prst="chevron">
          <a:avLst/>
        </a:prstGeom>
        <a:solidFill>
          <a:srgbClr val="007CB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40005" rIns="20003" bIns="4000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Closing and next webinar</a:t>
          </a:r>
        </a:p>
      </dsp:txBody>
      <dsp:txXfrm>
        <a:off x="7218684" y="0"/>
        <a:ext cx="1671787" cy="504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26440-0A11-4BAC-9497-489D35420118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80582-D033-4DDF-85F1-DC195B182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66D2B-6B40-4CC4-A17B-9E7085DEB5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839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211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354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66D2B-6B40-4CC4-A17B-9E7085DEB5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27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266D2B-6B40-4CC4-A17B-9E7085DEB5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63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965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08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03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997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358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22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0DBAA2-F304-1C42-924F-85598755D02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1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3606" y="6355264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8" name="Picture 7" descr="Color-FDA-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58" y="2"/>
            <a:ext cx="3400842" cy="103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5241" y="6356354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161972" y="1451197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8" name="TextBox 7"/>
          <p:cNvSpPr txBox="1"/>
          <p:nvPr userDrawn="1"/>
        </p:nvSpPr>
        <p:spPr>
          <a:xfrm rot="5400000">
            <a:off x="140288" y="63993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1" name="Picture 10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90" y="5307878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2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0650" y="6354127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18890" y="5307878"/>
            <a:ext cx="620543" cy="74308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86968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-FDA-Horizontal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4" y="2407736"/>
            <a:ext cx="6685087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27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563" dirty="0"/>
              <a:t>CONFIDENTIA</a:t>
            </a:r>
            <a:r>
              <a:rPr lang="en-GB" dirty="0"/>
              <a:t>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3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333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285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72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227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67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1" y="1023679"/>
            <a:ext cx="8509103" cy="9260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2" y="2009779"/>
            <a:ext cx="8509103" cy="42860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76650" y="6375404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A349544A-F1CD-3844-BFB3-6D230A0137DD}" type="datetimeFigureOut">
              <a:rPr lang="en-US" smtClean="0"/>
              <a:pPr/>
              <a:t>11/7/22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3645874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6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51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438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4F1-6546-3B47-989A-D5E3A59C0465}" type="datetimeFigureOut">
              <a:rPr lang="en-GB" smtClean="0"/>
              <a:t>07/11/2022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EF68F-CB21-A545-966B-D8FD893704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38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42901" y="1066801"/>
            <a:ext cx="4057649" cy="488314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43449" y="1066801"/>
            <a:ext cx="4057649" cy="488314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spcBef>
                <a:spcPts val="750"/>
              </a:spcBef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5AC2DED-3A9D-2947-9F8F-7269E9A45D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6205708"/>
            <a:ext cx="6800850" cy="428871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225"/>
              </a:spcBef>
              <a:defRPr sz="750"/>
            </a:lvl1pPr>
          </a:lstStyle>
          <a:p>
            <a:pPr lvl="0"/>
            <a:r>
              <a:rPr lang="en-US" dirty="0"/>
              <a:t>Click to add a footnote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DB98A16-7C6E-A948-ABA9-ED9EA562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57200"/>
            <a:ext cx="8458200" cy="381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62375" y="633412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</p:spTree>
    <p:extLst>
      <p:ext uri="{BB962C8B-B14F-4D97-AF65-F5344CB8AC3E}">
        <p14:creationId xmlns:p14="http://schemas.microsoft.com/office/powerpoint/2010/main" val="8764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9834" y="634934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9" name="Picture 8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7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14307" y="6380340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8408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0" y="638492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pic>
        <p:nvPicPr>
          <p:cNvPr id="10" name="Picture 9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3066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96185" y="6391753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pic>
        <p:nvPicPr>
          <p:cNvPr id="6" name="Picture 5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316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65513" y="6349341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467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19014" y="6384929"/>
            <a:ext cx="2133600" cy="365125"/>
          </a:xfrm>
        </p:spPr>
        <p:txBody>
          <a:bodyPr/>
          <a:lstStyle/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pic>
        <p:nvPicPr>
          <p:cNvPr id="8" name="Picture 7" descr="FDA_FullColor_Monogram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242500"/>
            <a:ext cx="620543" cy="74308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384929"/>
            <a:ext cx="2895600" cy="365125"/>
          </a:xfrm>
        </p:spPr>
        <p:txBody>
          <a:bodyPr/>
          <a:lstStyle/>
          <a:p>
            <a:pPr algn="l"/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www.fda.gov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594467" y="640977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2D067E6-6582-4AD4-8521-F7089C370E58}" type="slidenum">
              <a:rPr lang="en-US" sz="90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"/>
                <a:cs typeface="Helvetica"/>
              </a:rPr>
              <a:t>‹#›</a:t>
            </a:fld>
            <a:endParaRPr lang="en-US" sz="900">
              <a:solidFill>
                <a:schemeClr val="tx2">
                  <a:lumMod val="60000"/>
                  <a:lumOff val="4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7876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9544A-F1CD-3844-BFB3-6D230A0137DD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71F5F-C8AF-484B-B19A-A0CBCE8C7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DBA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7DBA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rgbClr val="007DBA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7DBA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007DBA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007DBA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CONFIDENTIAL</a:t>
            </a:r>
            <a:endParaRPr lang="en-GB" dirty="0">
              <a:latin typeface="Avenir Next" panose="020B0503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23052C-C00B-5B40-9D2E-4337FE99086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09412" y="566400"/>
            <a:ext cx="720000" cy="73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2E3E50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2E3E50"/>
          </a:solidFill>
          <a:latin typeface="Avenir Next" panose="020B0503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2E3E50"/>
          </a:solidFill>
          <a:latin typeface="Avenir Next" panose="020B0503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2E3E50"/>
          </a:solidFill>
          <a:latin typeface="Avenir Next" panose="020B0503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E3E50"/>
          </a:solidFill>
          <a:latin typeface="Avenir Next" panose="020B0503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E3E50"/>
          </a:solidFill>
          <a:latin typeface="Avenir Next" panose="020B0503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9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microsoft.com/office/2007/relationships/diagramDrawing" Target="../diagrams/drawing23.xml"/><Relationship Id="rId3" Type="http://schemas.openxmlformats.org/officeDocument/2006/relationships/image" Target="../media/image36.jpeg"/><Relationship Id="rId7" Type="http://schemas.openxmlformats.org/officeDocument/2006/relationships/image" Target="../media/image39.jpg"/><Relationship Id="rId12" Type="http://schemas.openxmlformats.org/officeDocument/2006/relationships/diagramColors" Target="../diagrams/colors23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11" Type="http://schemas.openxmlformats.org/officeDocument/2006/relationships/diagramQuickStyle" Target="../diagrams/quickStyle23.xml"/><Relationship Id="rId5" Type="http://schemas.openxmlformats.org/officeDocument/2006/relationships/image" Target="../media/image38.png"/><Relationship Id="rId10" Type="http://schemas.openxmlformats.org/officeDocument/2006/relationships/diagramLayout" Target="../diagrams/layout23.xml"/><Relationship Id="rId4" Type="http://schemas.openxmlformats.org/officeDocument/2006/relationships/image" Target="../media/image37.jpeg"/><Relationship Id="rId9" Type="http://schemas.openxmlformats.org/officeDocument/2006/relationships/diagramData" Target="../diagrams/data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4.xml"/><Relationship Id="rId5" Type="http://schemas.openxmlformats.org/officeDocument/2006/relationships/diagramData" Target="../diagrams/data24.xml"/><Relationship Id="rId4" Type="http://schemas.openxmlformats.org/officeDocument/2006/relationships/image" Target="../media/image8.jpeg"/><Relationship Id="rId9" Type="http://schemas.microsoft.com/office/2007/relationships/diagramDrawing" Target="../diagrams/drawing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11" Type="http://schemas.openxmlformats.org/officeDocument/2006/relationships/hyperlink" Target="mailto:vcoffman@stopfoodborneillness.org" TargetMode="External"/><Relationship Id="rId5" Type="http://schemas.openxmlformats.org/officeDocument/2006/relationships/diagramQuickStyle" Target="../diagrams/quickStyle25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25.xml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diagramData" Target="../diagrams/data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jpe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8.jpeg"/><Relationship Id="rId5" Type="http://schemas.openxmlformats.org/officeDocument/2006/relationships/image" Target="../media/image11.png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9.emf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584175C8-C808-4C8D-8921-B5B88559C747}"/>
              </a:ext>
            </a:extLst>
          </p:cNvPr>
          <p:cNvSpPr/>
          <p:nvPr/>
        </p:nvSpPr>
        <p:spPr>
          <a:xfrm rot="10800000">
            <a:off x="0" y="0"/>
            <a:ext cx="9144000" cy="6949440"/>
          </a:xfrm>
          <a:prstGeom prst="rtTriangle">
            <a:avLst/>
          </a:prstGeom>
          <a:solidFill>
            <a:srgbClr val="1F497D"/>
          </a:solidFill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69611-BDCA-4E89-87F7-0D7CB81454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12" r="12660" b="2463"/>
          <a:stretch/>
        </p:blipFill>
        <p:spPr>
          <a:xfrm>
            <a:off x="4481964" y="72836"/>
            <a:ext cx="4353791" cy="34824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6FBF00-36F9-43FA-BA83-88F83651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5883256" y="320887"/>
            <a:ext cx="2214755" cy="1676031"/>
          </a:xfrm>
          <a:prstGeom prst="rect">
            <a:avLst/>
          </a:prstGeom>
        </p:spPr>
      </p:pic>
      <p:sp>
        <p:nvSpPr>
          <p:cNvPr id="2" name="Right Triangle 1">
            <a:extLst>
              <a:ext uri="{FF2B5EF4-FFF2-40B4-BE49-F238E27FC236}">
                <a16:creationId xmlns:a16="http://schemas.microsoft.com/office/drawing/2014/main" id="{453D8AFE-64A0-482D-9704-FE93FD746CA9}"/>
              </a:ext>
            </a:extLst>
          </p:cNvPr>
          <p:cNvSpPr/>
          <p:nvPr/>
        </p:nvSpPr>
        <p:spPr>
          <a:xfrm>
            <a:off x="0" y="0"/>
            <a:ext cx="9147445" cy="6960365"/>
          </a:xfrm>
          <a:prstGeom prst="rtTriangl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5DCE1-19AE-4A1F-80D2-714B9A3B441B}"/>
              </a:ext>
            </a:extLst>
          </p:cNvPr>
          <p:cNvSpPr txBox="1"/>
          <p:nvPr/>
        </p:nvSpPr>
        <p:spPr>
          <a:xfrm>
            <a:off x="0" y="3010642"/>
            <a:ext cx="9144000" cy="138884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Rewards and Recognition Programs that Drive Positive Food Safety Culture </a:t>
            </a:r>
          </a:p>
          <a:p>
            <a:pPr algn="ctr" defTabSz="342900">
              <a:defRPr/>
            </a:pPr>
            <a:endParaRPr lang="en-US" sz="675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00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26, 2022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Moderators: Conrad Choiniere and Vanessa Coffman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9FBDA8D-FFA3-4489-B6C0-BAC7D84D3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7" y="5135979"/>
            <a:ext cx="4375285" cy="149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726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438D-702E-77D5-F6CA-90AA0966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539366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What?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F31374-0933-A682-0D96-14A4D710D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26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114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2E3E50"/>
                </a:solidFill>
                <a:latin typeface="Avenir Next" panose="020B0503020202020204" pitchFamily="34" charset="0"/>
              </a:rPr>
              <a:t>What are you recognizing?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D9BD5-742B-6F4A-82A1-C6790689415B}"/>
              </a:ext>
            </a:extLst>
          </p:cNvPr>
          <p:cNvSpPr txBox="1"/>
          <p:nvPr/>
        </p:nvSpPr>
        <p:spPr>
          <a:xfrm>
            <a:off x="0" y="6145016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cultivatefoodsafety.com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AEF48F-4194-10C9-DE2A-AB449CCBF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1438276"/>
              </p:ext>
            </p:extLst>
          </p:nvPr>
        </p:nvGraphicFramePr>
        <p:xfrm>
          <a:off x="628650" y="1429407"/>
          <a:ext cx="7474826" cy="4715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E6FEF18-C0D7-FF81-8A9D-6E04256A66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26710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Store Manager</a:t>
            </a:r>
            <a:endParaRPr lang="en-GB" sz="3600" b="1" dirty="0">
              <a:solidFill>
                <a:srgbClr val="2E3E5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AEF48F-4194-10C9-DE2A-AB449CCBF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75200"/>
              </p:ext>
            </p:extLst>
          </p:nvPr>
        </p:nvGraphicFramePr>
        <p:xfrm>
          <a:off x="628650" y="1450428"/>
          <a:ext cx="7480634" cy="458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A03F2D5-2A33-61B0-FCFC-FEE408A9CAEC}"/>
              </a:ext>
            </a:extLst>
          </p:cNvPr>
          <p:cNvSpPr txBox="1"/>
          <p:nvPr/>
        </p:nvSpPr>
        <p:spPr>
          <a:xfrm>
            <a:off x="0" y="6156262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cultivatefoodsafety.com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477A2D2-C6A7-9CD8-1755-0B3C304DF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1237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Production Supervisor</a:t>
            </a:r>
            <a:endParaRPr lang="en-GB" sz="3600" b="1" dirty="0">
              <a:solidFill>
                <a:srgbClr val="2E3E50"/>
              </a:solidFill>
              <a:latin typeface="Avenir Next" panose="020B050302020202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AEF48F-4194-10C9-DE2A-AB449CCBFB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205317"/>
              </p:ext>
            </p:extLst>
          </p:nvPr>
        </p:nvGraphicFramePr>
        <p:xfrm>
          <a:off x="628651" y="1450428"/>
          <a:ext cx="7579928" cy="475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FBF8AB-D36B-A894-28BC-CACC38D96788}"/>
              </a:ext>
            </a:extLst>
          </p:cNvPr>
          <p:cNvSpPr txBox="1"/>
          <p:nvPr/>
        </p:nvSpPr>
        <p:spPr>
          <a:xfrm>
            <a:off x="0" y="6145754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cultivatefoodsafety.com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D9FE80-718C-4B4E-8220-8DF11EF1A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22531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438D-702E-77D5-F6CA-90AA0966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539366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How?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60C7C8D-95EC-95A2-0459-CFC898AB71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896429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609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2E3E50"/>
                </a:solidFill>
                <a:latin typeface="Avenir Next" panose="020B0503020202020204" pitchFamily="34" charset="0"/>
              </a:rPr>
              <a:t>Pyramid of recognition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D9BD5-742B-6F4A-82A1-C6790689415B}"/>
              </a:ext>
            </a:extLst>
          </p:cNvPr>
          <p:cNvSpPr txBox="1"/>
          <p:nvPr/>
        </p:nvSpPr>
        <p:spPr>
          <a:xfrm>
            <a:off x="-30860" y="6137302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References: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Birchwood Foods, Crawford, 2022; Recognition Professionals International (RPI), 2022.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A3225AF-74F6-E91A-D992-2EA37EC2D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716832"/>
              </p:ext>
            </p:extLst>
          </p:nvPr>
        </p:nvGraphicFramePr>
        <p:xfrm>
          <a:off x="1524000" y="17126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226C2FF-7C23-FD4E-F1BC-2B0AA6F4D4C2}"/>
              </a:ext>
            </a:extLst>
          </p:cNvPr>
          <p:cNvSpPr txBox="1"/>
          <p:nvPr/>
        </p:nvSpPr>
        <p:spPr>
          <a:xfrm>
            <a:off x="5211354" y="1684421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Frequency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B8FCE1-A2C0-F0BE-7DC1-D79757C5F733}"/>
              </a:ext>
            </a:extLst>
          </p:cNvPr>
          <p:cNvSpPr txBox="1"/>
          <p:nvPr/>
        </p:nvSpPr>
        <p:spPr>
          <a:xfrm>
            <a:off x="2583361" y="1683416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Impact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8FB3D-EB8F-3D8D-D50B-0D1B181E06F8}"/>
              </a:ext>
            </a:extLst>
          </p:cNvPr>
          <p:cNvSpPr txBox="1"/>
          <p:nvPr/>
        </p:nvSpPr>
        <p:spPr>
          <a:xfrm>
            <a:off x="5692240" y="2383458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Annually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94AC6-9B5F-1D67-468D-CC2D9AE35F50}"/>
              </a:ext>
            </a:extLst>
          </p:cNvPr>
          <p:cNvSpPr txBox="1"/>
          <p:nvPr/>
        </p:nvSpPr>
        <p:spPr>
          <a:xfrm>
            <a:off x="6376994" y="3498242"/>
            <a:ext cx="252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Monthly to quarterly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1F473-06AE-72F4-C433-15F6FB20E7CE}"/>
              </a:ext>
            </a:extLst>
          </p:cNvPr>
          <p:cNvSpPr txBox="1"/>
          <p:nvPr/>
        </p:nvSpPr>
        <p:spPr>
          <a:xfrm>
            <a:off x="7340486" y="4887681"/>
            <a:ext cx="1621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Daily to weekly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C507E-3314-D5D9-C9E1-F4D5F1EDF877}"/>
              </a:ext>
            </a:extLst>
          </p:cNvPr>
          <p:cNvSpPr txBox="1"/>
          <p:nvPr/>
        </p:nvSpPr>
        <p:spPr>
          <a:xfrm>
            <a:off x="513037" y="4887681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80-100%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65B7D8-E2CF-990D-AE22-E419DDE7FBAC}"/>
              </a:ext>
            </a:extLst>
          </p:cNvPr>
          <p:cNvSpPr txBox="1"/>
          <p:nvPr/>
        </p:nvSpPr>
        <p:spPr>
          <a:xfrm>
            <a:off x="1517541" y="3498242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30-50%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C92E6B-3A24-D01C-6A1D-A7910CDB666C}"/>
              </a:ext>
            </a:extLst>
          </p:cNvPr>
          <p:cNvSpPr txBox="1"/>
          <p:nvPr/>
        </p:nvSpPr>
        <p:spPr>
          <a:xfrm>
            <a:off x="2379938" y="2383458"/>
            <a:ext cx="1621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1-10%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5B7C923-C3FF-27A6-2908-C050CACA9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048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3849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GB" sz="3600" dirty="0"/>
              <a:t>Tips for tomorrow</a:t>
            </a:r>
            <a:endParaRPr lang="en-GB" sz="3600" b="1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71200181-871E-39DF-7660-CDA6AE657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35669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F474E55-444E-769B-7233-D308DDB6D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449065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60853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7" y="365126"/>
            <a:ext cx="770314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Alliance </a:t>
            </a:r>
            <a:r>
              <a:rPr lang="en-GB" sz="3600" b="1" dirty="0">
                <a:solidFill>
                  <a:srgbClr val="2E3E50"/>
                </a:solidFill>
                <a:latin typeface="Avenir Next" panose="020B0503020202020204" pitchFamily="34" charset="0"/>
              </a:rPr>
              <a:t>Toolkit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D9BD5-742B-6F4A-82A1-C6790689415B}"/>
              </a:ext>
            </a:extLst>
          </p:cNvPr>
          <p:cNvSpPr txBox="1"/>
          <p:nvPr/>
        </p:nvSpPr>
        <p:spPr>
          <a:xfrm>
            <a:off x="-30860" y="6137305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https://stopfoodborneillness.org/toolkit/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52DE1-EAC1-9FC8-BA5C-68C63656D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07" y="1391492"/>
            <a:ext cx="7772400" cy="4712648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F2CB6A7-17C2-1867-2BC2-7D93081678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4449065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5215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985BEF1-0F1C-E446-1F1E-894ED722FA73}"/>
              </a:ext>
            </a:extLst>
          </p:cNvPr>
          <p:cNvSpPr txBox="1">
            <a:spLocks/>
          </p:cNvSpPr>
          <p:nvPr/>
        </p:nvSpPr>
        <p:spPr>
          <a:xfrm>
            <a:off x="502640" y="147538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E3E50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j-ea"/>
                <a:cs typeface="+mj-cs"/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F0B977-7A81-88E5-3C44-254E01CD206D}"/>
              </a:ext>
            </a:extLst>
          </p:cNvPr>
          <p:cNvSpPr txBox="1"/>
          <p:nvPr/>
        </p:nvSpPr>
        <p:spPr>
          <a:xfrm>
            <a:off x="502640" y="4655314"/>
            <a:ext cx="33522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Lone Jespersen, PhD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lone@cultivatefoodsafety.com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+41 79 246 0807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1E6421-18B9-993D-10AA-C396684155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1" y="2735878"/>
            <a:ext cx="2187358" cy="1387292"/>
          </a:xfrm>
          <a:prstGeom prst="rect">
            <a:avLst/>
          </a:prstGeom>
          <a:noFill/>
          <a:ln w="635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DC2CF-37C2-91D1-0F57-50610F86EF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296" y="2735878"/>
            <a:ext cx="2043103" cy="13872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1530B6-8B26-9046-712A-1E26DA37C474}"/>
              </a:ext>
            </a:extLst>
          </p:cNvPr>
          <p:cNvSpPr txBox="1"/>
          <p:nvPr/>
        </p:nvSpPr>
        <p:spPr>
          <a:xfrm>
            <a:off x="401444" y="4120825"/>
            <a:ext cx="2175735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Mary, Sausage Packer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9947A5-BC63-4E93-99B0-E6BF845E92D1}"/>
              </a:ext>
            </a:extLst>
          </p:cNvPr>
          <p:cNvSpPr txBox="1"/>
          <p:nvPr/>
        </p:nvSpPr>
        <p:spPr>
          <a:xfrm>
            <a:off x="2635296" y="4125619"/>
            <a:ext cx="204310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Ben and Tara, Shippers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F6B2C-1B4F-242B-D52C-6B7DB689A6C0}"/>
              </a:ext>
            </a:extLst>
          </p:cNvPr>
          <p:cNvSpPr txBox="1"/>
          <p:nvPr/>
        </p:nvSpPr>
        <p:spPr>
          <a:xfrm>
            <a:off x="4736516" y="4125620"/>
            <a:ext cx="208094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Jenny, Hot Counter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D3D4C3-754C-ECFA-1D08-13870BA1E5FA}"/>
              </a:ext>
            </a:extLst>
          </p:cNvPr>
          <p:cNvSpPr txBox="1"/>
          <p:nvPr/>
        </p:nvSpPr>
        <p:spPr>
          <a:xfrm>
            <a:off x="6872607" y="4127532"/>
            <a:ext cx="20844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 Wayne, EVP, Sales and Marketing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3DB9A6-8F86-D32C-B923-ED06C1E556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573" y="2735624"/>
            <a:ext cx="2084790" cy="1385100"/>
          </a:xfrm>
          <a:prstGeom prst="rect">
            <a:avLst/>
          </a:prstGeom>
        </p:spPr>
      </p:pic>
      <p:pic>
        <p:nvPicPr>
          <p:cNvPr id="12" name="Picture 11" descr="A person standing in a room&#10;&#10;Description automatically generated">
            <a:extLst>
              <a:ext uri="{FF2B5EF4-FFF2-40B4-BE49-F238E27FC236}">
                <a16:creationId xmlns:a16="http://schemas.microsoft.com/office/drawing/2014/main" id="{2256F6F4-AAF8-D10C-2693-0D51E710A7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7028"/>
          <a:stretch/>
        </p:blipFill>
        <p:spPr>
          <a:xfrm>
            <a:off x="6887432" y="2735624"/>
            <a:ext cx="2043103" cy="1385100"/>
          </a:xfrm>
          <a:prstGeom prst="rect">
            <a:avLst/>
          </a:prstGeom>
        </p:spPr>
      </p:pic>
      <p:pic>
        <p:nvPicPr>
          <p:cNvPr id="13" name="Content Placeholder 4" descr="A person holding a tray of donuts&#10;&#10;Description automatically generated with medium confidence">
            <a:extLst>
              <a:ext uri="{FF2B5EF4-FFF2-40B4-BE49-F238E27FC236}">
                <a16:creationId xmlns:a16="http://schemas.microsoft.com/office/drawing/2014/main" id="{43C203D2-A186-947E-A6CA-F14A04EB58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grayscl/>
          </a:blip>
          <a:srcRect l="4110" r="30358" b="33443"/>
          <a:stretch/>
        </p:blipFill>
        <p:spPr>
          <a:xfrm>
            <a:off x="4774353" y="2734196"/>
            <a:ext cx="2043103" cy="1385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9390EB-F6B9-57A0-AD31-EAD0464F1C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769" y="220672"/>
            <a:ext cx="1281032" cy="1281032"/>
          </a:xfrm>
          <a:prstGeom prst="rect">
            <a:avLst/>
          </a:prstGeom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62D0BD0-CF1E-F378-4710-EABEEC4D18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445357"/>
              </p:ext>
            </p:extLst>
          </p:nvPr>
        </p:nvGraphicFramePr>
        <p:xfrm>
          <a:off x="0" y="636123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46756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DDB5527A-8AC2-2239-3C42-C3B2610F5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37" y="1749622"/>
            <a:ext cx="5066621" cy="3381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99442-F25D-C7D6-B140-844F19A4009D}"/>
              </a:ext>
            </a:extLst>
          </p:cNvPr>
          <p:cNvSpPr txBox="1"/>
          <p:nvPr/>
        </p:nvSpPr>
        <p:spPr>
          <a:xfrm>
            <a:off x="500631" y="2104278"/>
            <a:ext cx="2891790" cy="2649443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 defTabSz="342900">
              <a:spcAft>
                <a:spcPts val="450"/>
              </a:spcAft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Type your questions into the Q&amp;A window </a:t>
            </a:r>
          </a:p>
          <a:p>
            <a:pPr algn="ctr" defTabSz="342900">
              <a:spcAft>
                <a:spcPts val="450"/>
              </a:spcAft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and up-vote those you would like answered</a:t>
            </a:r>
          </a:p>
        </p:txBody>
      </p:sp>
      <p:pic>
        <p:nvPicPr>
          <p:cNvPr id="3" name="Picture 2" descr="FDA_FullColor_Monogram.jpg">
            <a:extLst>
              <a:ext uri="{FF2B5EF4-FFF2-40B4-BE49-F238E27FC236}">
                <a16:creationId xmlns:a16="http://schemas.microsoft.com/office/drawing/2014/main" id="{5C298CF9-8D5A-BD39-BE29-3E23DD10A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197877"/>
            <a:ext cx="620543" cy="66617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C4456D-437A-FA0C-5F5E-63BDF6999501}"/>
              </a:ext>
            </a:extLst>
          </p:cNvPr>
          <p:cNvSpPr txBox="1">
            <a:spLocks/>
          </p:cNvSpPr>
          <p:nvPr/>
        </p:nvSpPr>
        <p:spPr>
          <a:xfrm>
            <a:off x="0" y="-3965"/>
            <a:ext cx="4502652" cy="85725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D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300" b="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0DD4806-4B65-955B-6C3D-D558EFA8DC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32220" r="12156" b="32973"/>
          <a:stretch/>
        </p:blipFill>
        <p:spPr>
          <a:xfrm>
            <a:off x="5115005" y="0"/>
            <a:ext cx="2436287" cy="864049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3606A58-CB1F-A4CD-447A-47A6B76FC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756578"/>
              </p:ext>
            </p:extLst>
          </p:nvPr>
        </p:nvGraphicFramePr>
        <p:xfrm>
          <a:off x="0" y="634448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05005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662060-370E-48FD-B296-E78C81C840CD}"/>
              </a:ext>
            </a:extLst>
          </p:cNvPr>
          <p:cNvSpPr txBox="1"/>
          <p:nvPr/>
        </p:nvSpPr>
        <p:spPr>
          <a:xfrm>
            <a:off x="938783" y="1524632"/>
            <a:ext cx="7585329" cy="387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Agenda</a:t>
            </a:r>
            <a:endParaRPr lang="en-US" sz="2700" b="1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endParaRPr lang="en-US" sz="1350" b="1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Welcome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– Donald Prater and Conrad Choiniere (U.S. FDA)</a:t>
            </a:r>
          </a:p>
          <a:p>
            <a:pPr defTabSz="342900"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Setting the stage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– Lone Jespersen (Cultivate, SA) </a:t>
            </a:r>
          </a:p>
          <a:p>
            <a:pPr defTabSz="342900"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2000" i="1" dirty="0">
                <a:solidFill>
                  <a:srgbClr val="000000"/>
                </a:solidFill>
              </a:rPr>
              <a:t>Conagra’s Rewards and Recognition Journey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– Shawn Fear and Danielle Richardson (Conagra Brands, Inc.)</a:t>
            </a:r>
          </a:p>
          <a:p>
            <a:pPr defTabSz="342900"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Q&amp;A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– Conrad and Vanessa Coffman (Stop Foodborne Illness)</a:t>
            </a:r>
          </a:p>
          <a:p>
            <a:pPr defTabSz="342900"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342900">
              <a:defRPr/>
            </a:pPr>
            <a:r>
              <a:rPr lang="en-US" sz="2000" i="1" dirty="0">
                <a:solidFill>
                  <a:prstClr val="black"/>
                </a:solidFill>
                <a:latin typeface="Calibri"/>
              </a:rPr>
              <a:t>Closing and next webinar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– Conrad and Vanessa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B0B9A1-0A40-DBAF-EB15-2A01097DA656}"/>
              </a:ext>
            </a:extLst>
          </p:cNvPr>
          <p:cNvSpPr txBox="1">
            <a:spLocks/>
          </p:cNvSpPr>
          <p:nvPr/>
        </p:nvSpPr>
        <p:spPr>
          <a:xfrm>
            <a:off x="0" y="-3965"/>
            <a:ext cx="4502652" cy="85725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D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300" b="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5C90AF4-FFC2-9AF9-B5C5-CA318E84F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32220" r="12156" b="32973"/>
          <a:stretch/>
        </p:blipFill>
        <p:spPr>
          <a:xfrm>
            <a:off x="5115005" y="0"/>
            <a:ext cx="2436287" cy="864049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9B127F-DDFE-C46A-1979-874878BA7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256558"/>
              </p:ext>
            </p:extLst>
          </p:nvPr>
        </p:nvGraphicFramePr>
        <p:xfrm>
          <a:off x="0" y="636123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FDA_FullColor_Monogram.jpg">
            <a:extLst>
              <a:ext uri="{FF2B5EF4-FFF2-40B4-BE49-F238E27FC236}">
                <a16:creationId xmlns:a16="http://schemas.microsoft.com/office/drawing/2014/main" id="{83FF1DE4-6B79-CD2E-9091-A90B37D49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197877"/>
            <a:ext cx="620543" cy="66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42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54F3BC1-D6F6-44F0-A2F8-7DDD9D711A6A}"/>
              </a:ext>
            </a:extLst>
          </p:cNvPr>
          <p:cNvSpPr txBox="1"/>
          <p:nvPr/>
        </p:nvSpPr>
        <p:spPr>
          <a:xfrm>
            <a:off x="0" y="1353116"/>
            <a:ext cx="9144000" cy="1038746"/>
          </a:xfrm>
          <a:prstGeom prst="rect">
            <a:avLst/>
          </a:prstGeom>
          <a:solidFill>
            <a:srgbClr val="FCE657">
              <a:alpha val="66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700" b="1" dirty="0">
                <a:solidFill>
                  <a:prstClr val="black"/>
                </a:solidFill>
                <a:latin typeface="Calibri"/>
              </a:rPr>
              <a:t>Webinar #6: </a:t>
            </a:r>
            <a:r>
              <a:rPr lang="en-US" sz="2550" b="1" dirty="0">
                <a:solidFill>
                  <a:prstClr val="black"/>
                </a:solidFill>
                <a:latin typeface="Calibri"/>
              </a:rPr>
              <a:t>Training and Education</a:t>
            </a:r>
          </a:p>
          <a:p>
            <a:pPr algn="ctr" defTabSz="342900">
              <a:defRPr/>
            </a:pPr>
            <a:endParaRPr lang="en-US" sz="1200" dirty="0">
              <a:solidFill>
                <a:prstClr val="black"/>
              </a:solidFill>
              <a:latin typeface="Calibri"/>
            </a:endParaRPr>
          </a:p>
          <a:p>
            <a:pPr algn="ctr" defTabSz="342900">
              <a:defRPr/>
            </a:pPr>
            <a:r>
              <a:rPr lang="en-US" sz="2250" dirty="0">
                <a:solidFill>
                  <a:prstClr val="black"/>
                </a:solidFill>
                <a:latin typeface="Calibri"/>
              </a:rPr>
              <a:t>Wednesday January 25, 2023 | 12:00pm EST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B6B5194-396F-20B5-35D1-BA42AAD347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8831139"/>
              </p:ext>
            </p:extLst>
          </p:nvPr>
        </p:nvGraphicFramePr>
        <p:xfrm>
          <a:off x="0" y="636123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FDA_FullColor_Monogram.jpg">
            <a:extLst>
              <a:ext uri="{FF2B5EF4-FFF2-40B4-BE49-F238E27FC236}">
                <a16:creationId xmlns:a16="http://schemas.microsoft.com/office/drawing/2014/main" id="{BF0E4407-E865-158F-2E11-67064D629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197877"/>
            <a:ext cx="620543" cy="6661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0553DB0-810A-99B3-419A-099AA6D1040D}"/>
              </a:ext>
            </a:extLst>
          </p:cNvPr>
          <p:cNvSpPr txBox="1">
            <a:spLocks/>
          </p:cNvSpPr>
          <p:nvPr/>
        </p:nvSpPr>
        <p:spPr>
          <a:xfrm>
            <a:off x="0" y="-3965"/>
            <a:ext cx="4502652" cy="85725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D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300" b="1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72E4B05-7993-68EA-6B51-01DB35B756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32220" r="12156" b="32973"/>
          <a:stretch/>
        </p:blipFill>
        <p:spPr>
          <a:xfrm>
            <a:off x="5115005" y="0"/>
            <a:ext cx="2436287" cy="864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136E45-3CAC-841A-F5E3-F887EF922F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237" y="2757943"/>
            <a:ext cx="6182830" cy="2992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91E84C-AA32-9527-0E52-E316D80E8828}"/>
              </a:ext>
            </a:extLst>
          </p:cNvPr>
          <p:cNvSpPr txBox="1"/>
          <p:nvPr/>
        </p:nvSpPr>
        <p:spPr>
          <a:xfrm>
            <a:off x="2848986" y="5886801"/>
            <a:ext cx="4883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11"/>
              </a:rPr>
              <a:t>vcoffman@stopfoodborneillness.org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2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16E1F9F-69B9-4C77-8A99-1650F5EAD3C8}"/>
              </a:ext>
            </a:extLst>
          </p:cNvPr>
          <p:cNvSpPr txBox="1">
            <a:spLocks/>
          </p:cNvSpPr>
          <p:nvPr/>
        </p:nvSpPr>
        <p:spPr>
          <a:xfrm>
            <a:off x="0" y="-3965"/>
            <a:ext cx="4502652" cy="857250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7DB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en-US" sz="33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AEE23D-9487-4F23-A684-BC0067B148FD}"/>
              </a:ext>
            </a:extLst>
          </p:cNvPr>
          <p:cNvSpPr txBox="1"/>
          <p:nvPr/>
        </p:nvSpPr>
        <p:spPr>
          <a:xfrm>
            <a:off x="1143007" y="1511602"/>
            <a:ext cx="6857985" cy="58477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Housekeeping</a:t>
            </a:r>
            <a:endParaRPr lang="en-US" sz="15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Graphic 8" descr="Mute speaker outline">
            <a:extLst>
              <a:ext uri="{FF2B5EF4-FFF2-40B4-BE49-F238E27FC236}">
                <a16:creationId xmlns:a16="http://schemas.microsoft.com/office/drawing/2014/main" id="{82ED7E8F-1665-4CD5-ABC5-D58240EF2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9103" y="2258131"/>
            <a:ext cx="630095" cy="630095"/>
          </a:xfrm>
          <a:prstGeom prst="rect">
            <a:avLst/>
          </a:prstGeom>
        </p:spPr>
      </p:pic>
      <p:pic>
        <p:nvPicPr>
          <p:cNvPr id="15" name="Graphic 14" descr="Thumbs up sign outline">
            <a:extLst>
              <a:ext uri="{FF2B5EF4-FFF2-40B4-BE49-F238E27FC236}">
                <a16:creationId xmlns:a16="http://schemas.microsoft.com/office/drawing/2014/main" id="{E03E331C-866A-40E5-927F-40341EE63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103" y="2964220"/>
            <a:ext cx="630095" cy="630095"/>
          </a:xfrm>
          <a:prstGeom prst="rect">
            <a:avLst/>
          </a:prstGeom>
        </p:spPr>
      </p:pic>
      <p:pic>
        <p:nvPicPr>
          <p:cNvPr id="17" name="Graphic 16" descr="Video camera outline">
            <a:extLst>
              <a:ext uri="{FF2B5EF4-FFF2-40B4-BE49-F238E27FC236}">
                <a16:creationId xmlns:a16="http://schemas.microsoft.com/office/drawing/2014/main" id="{31C0E125-4DAB-4DB7-9AC9-AE96917E0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9103" y="3670308"/>
            <a:ext cx="630095" cy="63009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E7FA7B-AEAC-412D-94D1-1889B3C528DF}"/>
              </a:ext>
            </a:extLst>
          </p:cNvPr>
          <p:cNvSpPr txBox="1"/>
          <p:nvPr/>
        </p:nvSpPr>
        <p:spPr>
          <a:xfrm>
            <a:off x="1814929" y="2331598"/>
            <a:ext cx="6439967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Everyone will be muted. Please use the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Q&amp;A function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to ask questions.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44093-0F04-4EC2-B44D-980D38A27414}"/>
              </a:ext>
            </a:extLst>
          </p:cNvPr>
          <p:cNvSpPr txBox="1"/>
          <p:nvPr/>
        </p:nvSpPr>
        <p:spPr>
          <a:xfrm>
            <a:off x="1814929" y="3047937"/>
            <a:ext cx="6439967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You can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“up vote” a question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. We may not be able to get to all of them.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345857-C9F8-49BD-9A09-A5465B34088F}"/>
              </a:ext>
            </a:extLst>
          </p:cNvPr>
          <p:cNvSpPr txBox="1"/>
          <p:nvPr/>
        </p:nvSpPr>
        <p:spPr>
          <a:xfrm>
            <a:off x="1814929" y="3710871"/>
            <a:ext cx="6439967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This event is being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recorded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and will be posted on the STOP website and YouTube. </a:t>
            </a:r>
          </a:p>
        </p:txBody>
      </p:sp>
      <p:pic>
        <p:nvPicPr>
          <p:cNvPr id="8" name="Graphic 7" descr="Diploma roll outline">
            <a:extLst>
              <a:ext uri="{FF2B5EF4-FFF2-40B4-BE49-F238E27FC236}">
                <a16:creationId xmlns:a16="http://schemas.microsoft.com/office/drawing/2014/main" id="{12448DE2-0CB1-48C8-E91D-8D068BE7D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101" y="4376395"/>
            <a:ext cx="630096" cy="630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D589E82-3DF0-4930-1DAF-0A718C9C5B92}"/>
              </a:ext>
            </a:extLst>
          </p:cNvPr>
          <p:cNvSpPr txBox="1"/>
          <p:nvPr/>
        </p:nvSpPr>
        <p:spPr>
          <a:xfrm>
            <a:off x="1814929" y="4376395"/>
            <a:ext cx="6439967" cy="923330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You can earn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1 continuing education credit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for this webinar, and 1 per webinar moving forward. A form will be attached to a follow-up email.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CC520B9-ACE3-86B9-6255-94F0AB496F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t="32220" r="12156" b="32973"/>
          <a:stretch/>
        </p:blipFill>
        <p:spPr>
          <a:xfrm>
            <a:off x="5115005" y="0"/>
            <a:ext cx="2436287" cy="864049"/>
          </a:xfrm>
          <a:prstGeom prst="rect">
            <a:avLst/>
          </a:prstGeom>
        </p:spPr>
      </p:pic>
      <p:pic>
        <p:nvPicPr>
          <p:cNvPr id="5" name="Picture 4" descr="FDA_FullColor_Monogram.jpg">
            <a:extLst>
              <a:ext uri="{FF2B5EF4-FFF2-40B4-BE49-F238E27FC236}">
                <a16:creationId xmlns:a16="http://schemas.microsoft.com/office/drawing/2014/main" id="{F51713F5-0996-3871-D2F0-996E00A03B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12" y="197877"/>
            <a:ext cx="620543" cy="66617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E172B9-E352-870A-9050-DC18D7498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0739839"/>
              </p:ext>
            </p:extLst>
          </p:nvPr>
        </p:nvGraphicFramePr>
        <p:xfrm>
          <a:off x="0" y="636123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969362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1C8766-A32F-E77D-CE35-C7C657E988A7}"/>
              </a:ext>
            </a:extLst>
          </p:cNvPr>
          <p:cNvSpPr/>
          <p:nvPr/>
        </p:nvSpPr>
        <p:spPr>
          <a:xfrm>
            <a:off x="8001000" y="200025"/>
            <a:ext cx="11430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1D452-E417-3593-5C96-E89BF40B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63" y="641131"/>
            <a:ext cx="9174363" cy="516057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D4922F8-E876-AF5C-1BBC-5B901AF2D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145606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61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ree, outdoor, person, plant&#10;&#10;Description automatically generated">
            <a:extLst>
              <a:ext uri="{FF2B5EF4-FFF2-40B4-BE49-F238E27FC236}">
                <a16:creationId xmlns:a16="http://schemas.microsoft.com/office/drawing/2014/main" id="{0277771C-0B19-0366-C189-8342ACC326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122" y="-235751"/>
            <a:ext cx="10982078" cy="7329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BECD7F-4EA6-F04F-9612-674C15A9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14" y="3677720"/>
            <a:ext cx="680892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b="1" dirty="0">
                <a:solidFill>
                  <a:schemeClr val="tx1"/>
                </a:solidFill>
                <a:latin typeface="Avenir Next" panose="020B0503020202020204" pitchFamily="34" charset="0"/>
              </a:rPr>
              <a:t>Reward &amp; Recognize</a:t>
            </a:r>
            <a:br>
              <a:rPr lang="en-US" sz="5700" b="1" dirty="0">
                <a:latin typeface="Avenir Next" panose="020B0503020202020204" pitchFamily="34" charset="0"/>
              </a:rPr>
            </a:br>
            <a:r>
              <a:rPr lang="en-US" sz="5700" b="1" dirty="0">
                <a:latin typeface="Avenir Next" panose="020B0503020202020204" pitchFamily="34" charset="0"/>
              </a:rPr>
              <a:t> </a:t>
            </a:r>
            <a:endParaRPr lang="en-US" sz="5700" b="1" dirty="0">
              <a:highlight>
                <a:srgbClr val="FFFF00"/>
              </a:highlight>
              <a:latin typeface="Avenir Next" panose="020B0503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225ED-0DB2-EF4D-A03F-4AB081024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34" y="5228705"/>
            <a:ext cx="6808922" cy="592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Avenir Next" panose="020B0503020202020204" pitchFamily="34" charset="0"/>
              </a:rPr>
              <a:t>Lone Jespersen, Ph.D., Cultivate SA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E65E49-D6F2-2740-826F-F1C9EFBB31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769" y="220672"/>
            <a:ext cx="1281032" cy="1281032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05343A9-C246-36D9-9A60-3027A7588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2813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438D-702E-77D5-F6CA-90AA0966E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730" y="2539366"/>
            <a:ext cx="7886700" cy="1325563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Why?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9804C1-4247-1499-5429-393203BE6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05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2E3E50"/>
                </a:solidFill>
                <a:latin typeface="Avenir Next" panose="020B0503020202020204" pitchFamily="34" charset="0"/>
              </a:rPr>
              <a:t>Good business sense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D9BD5-742B-6F4A-82A1-C6790689415B}"/>
              </a:ext>
            </a:extLst>
          </p:cNvPr>
          <p:cNvSpPr txBox="1"/>
          <p:nvPr/>
        </p:nvSpPr>
        <p:spPr>
          <a:xfrm>
            <a:off x="0" y="6156264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Work Human Institute of Globoforce, 2017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3A3B628D-E565-0558-9FB6-CD9FE80EACFA}"/>
              </a:ext>
            </a:extLst>
          </p:cNvPr>
          <p:cNvSpPr/>
          <p:nvPr/>
        </p:nvSpPr>
        <p:spPr>
          <a:xfrm>
            <a:off x="-130225" y="5310268"/>
            <a:ext cx="9404854" cy="696301"/>
          </a:xfrm>
          <a:custGeom>
            <a:avLst/>
            <a:gdLst/>
            <a:ahLst/>
            <a:cxnLst/>
            <a:rect l="l" t="t" r="r" b="b"/>
            <a:pathLst>
              <a:path w="10427970" h="651509">
                <a:moveTo>
                  <a:pt x="10122839" y="0"/>
                </a:moveTo>
                <a:lnTo>
                  <a:pt x="304800" y="0"/>
                </a:lnTo>
                <a:lnTo>
                  <a:pt x="128587" y="4762"/>
                </a:lnTo>
                <a:lnTo>
                  <a:pt x="38100" y="38099"/>
                </a:lnTo>
                <a:lnTo>
                  <a:pt x="4762" y="128587"/>
                </a:lnTo>
                <a:lnTo>
                  <a:pt x="0" y="304799"/>
                </a:lnTo>
                <a:lnTo>
                  <a:pt x="0" y="346709"/>
                </a:lnTo>
                <a:lnTo>
                  <a:pt x="4762" y="522922"/>
                </a:lnTo>
                <a:lnTo>
                  <a:pt x="38100" y="613409"/>
                </a:lnTo>
                <a:lnTo>
                  <a:pt x="128587" y="646747"/>
                </a:lnTo>
                <a:lnTo>
                  <a:pt x="304800" y="651509"/>
                </a:lnTo>
                <a:lnTo>
                  <a:pt x="10122839" y="651509"/>
                </a:lnTo>
                <a:lnTo>
                  <a:pt x="10299052" y="646747"/>
                </a:lnTo>
                <a:lnTo>
                  <a:pt x="10389539" y="613409"/>
                </a:lnTo>
                <a:lnTo>
                  <a:pt x="10422877" y="522922"/>
                </a:lnTo>
                <a:lnTo>
                  <a:pt x="10427639" y="346709"/>
                </a:lnTo>
                <a:lnTo>
                  <a:pt x="10427639" y="304799"/>
                </a:lnTo>
                <a:lnTo>
                  <a:pt x="10422877" y="128587"/>
                </a:lnTo>
                <a:lnTo>
                  <a:pt x="10389539" y="38099"/>
                </a:lnTo>
                <a:lnTo>
                  <a:pt x="10299052" y="4762"/>
                </a:lnTo>
                <a:lnTo>
                  <a:pt x="10122839" y="0"/>
                </a:lnTo>
                <a:close/>
              </a:path>
            </a:pathLst>
          </a:custGeom>
          <a:solidFill>
            <a:srgbClr val="425563"/>
          </a:solid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49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05F7837-FC8F-46A0-09C6-15E9B861DBC0}"/>
              </a:ext>
            </a:extLst>
          </p:cNvPr>
          <p:cNvSpPr txBox="1"/>
          <p:nvPr/>
        </p:nvSpPr>
        <p:spPr>
          <a:xfrm>
            <a:off x="0" y="5459726"/>
            <a:ext cx="914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97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PERFORMANCE </a:t>
            </a: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= </a:t>
            </a:r>
            <a:r>
              <a:rPr kumimoji="0" sz="2800" b="1" i="0" u="none" strike="noStrike" kern="1200" cap="none" spc="-11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TRUST </a:t>
            </a:r>
            <a:r>
              <a:rPr kumimoji="0" sz="2800" b="1" i="0" u="none" strike="noStrike" kern="1200" cap="none" spc="-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= </a:t>
            </a:r>
            <a:r>
              <a:rPr kumimoji="0" sz="2800" b="1" i="0" u="none" strike="noStrike" kern="1200" cap="none" spc="-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RECOGNIZE </a:t>
            </a:r>
            <a:r>
              <a:rPr kumimoji="0" sz="2800" b="1" i="0" u="none" strike="noStrike" kern="1200" cap="none" spc="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AND</a:t>
            </a:r>
            <a:r>
              <a:rPr kumimoji="0" sz="2800" b="1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-6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REWARD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E4131E55-D463-624D-60BC-C0485F5A227E}"/>
              </a:ext>
            </a:extLst>
          </p:cNvPr>
          <p:cNvSpPr/>
          <p:nvPr/>
        </p:nvSpPr>
        <p:spPr>
          <a:xfrm>
            <a:off x="838199" y="1690689"/>
            <a:ext cx="7467601" cy="3456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49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3452E2C2-D8A6-C39C-D5FA-691F9EB0C7C1}"/>
              </a:ext>
            </a:extLst>
          </p:cNvPr>
          <p:cNvSpPr txBox="1"/>
          <p:nvPr/>
        </p:nvSpPr>
        <p:spPr>
          <a:xfrm>
            <a:off x="1187716" y="2096963"/>
            <a:ext cx="1254063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62" marR="2679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3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Trust </a:t>
            </a:r>
            <a:r>
              <a:rPr kumimoji="0" sz="1400" b="0" i="0" u="none" strike="noStrike" kern="1200" cap="none" spc="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of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senior  </a:t>
            </a:r>
            <a:r>
              <a:rPr kumimoji="0" sz="1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leadership </a:t>
            </a:r>
            <a:r>
              <a:rPr kumimoji="0" sz="1400" b="0" i="0" u="none" strike="noStrike" kern="1200" cap="none" spc="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has</a:t>
            </a:r>
            <a:r>
              <a:rPr kumimoji="0" sz="1400" b="0" i="0" u="none" strike="noStrike" kern="1200" cap="none" spc="-1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6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the </a:t>
            </a:r>
            <a:r>
              <a:rPr kumimoji="0" sz="1400" b="0" i="0" u="none" strike="noStrike" kern="1200" cap="none" spc="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biggest </a:t>
            </a:r>
            <a:r>
              <a:rPr kumimoji="0" sz="1400" b="0" i="0" u="none" strike="noStrike" kern="1200" cap="none" spc="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influence </a:t>
            </a:r>
            <a:r>
              <a:rPr kumimoji="0" sz="1400" b="0" i="0" u="none" strike="noStrike" kern="1200" cap="none" spc="7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on</a:t>
            </a:r>
            <a:r>
              <a:rPr kumimoji="0" sz="1400" b="0" i="0" u="none" strike="noStrike" kern="1200" cap="none" spc="-5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culture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E8F0AEE-4D01-F66F-023B-EC02CD5F14AC}"/>
              </a:ext>
            </a:extLst>
          </p:cNvPr>
          <p:cNvSpPr txBox="1"/>
          <p:nvPr/>
        </p:nvSpPr>
        <p:spPr>
          <a:xfrm>
            <a:off x="4056246" y="1849855"/>
            <a:ext cx="1223925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" marR="0" lvl="0" indent="0" algn="ctr" defTabSz="457200" rtl="0" eaLnBrk="1" fontAlgn="auto" latinLnBrk="0" hangingPunct="1">
              <a:lnSpc>
                <a:spcPts val="33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74" b="1" i="0" u="none" strike="noStrike" kern="1200" cap="none" spc="14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50</a:t>
            </a:r>
            <a:r>
              <a:rPr kumimoji="0" sz="2768" b="0" i="0" u="none" strike="noStrike" kern="1200" cap="none" spc="14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%</a:t>
            </a:r>
            <a:endParaRPr kumimoji="0" sz="2768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  <a:p>
            <a:pPr marL="2679" marR="0" lvl="0" indent="0" algn="ctr" defTabSz="457200" rtl="0" eaLnBrk="1" fontAlgn="auto" latinLnBrk="0" hangingPunct="1">
              <a:lnSpc>
                <a:spcPts val="116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8" b="0" i="0" u="none" strike="noStrike" kern="1200" cap="none" spc="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Higher</a:t>
            </a:r>
            <a:r>
              <a:rPr kumimoji="0" sz="1108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108" b="0" i="0" u="none" strike="noStrike" kern="1200" cap="none" spc="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trust</a:t>
            </a:r>
            <a:endParaRPr kumimoji="0" sz="1108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  <a:p>
            <a:pPr marL="6697" marR="2679" lvl="0" indent="2679" algn="ctr" defTabSz="457200" rtl="0" eaLnBrk="1" fontAlgn="auto" latinLnBrk="0" hangingPunct="1">
              <a:lnSpc>
                <a:spcPts val="1265"/>
              </a:lnSpc>
              <a:spcBef>
                <a:spcPts val="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8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companies </a:t>
            </a:r>
            <a:r>
              <a:rPr kumimoji="0" sz="1108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have  </a:t>
            </a:r>
            <a:r>
              <a:rPr kumimoji="0" sz="1108" b="0" i="0" u="none" strike="noStrike" kern="1200" cap="none" spc="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50% </a:t>
            </a:r>
            <a:r>
              <a:rPr kumimoji="0" sz="1108" b="0" i="0" u="none" strike="noStrike" kern="1200" cap="none" spc="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less</a:t>
            </a:r>
            <a:r>
              <a:rPr kumimoji="0" sz="1108" b="0" i="0" u="none" strike="noStrike" kern="1200" cap="none" spc="-12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108" b="0" i="0" u="none" strike="noStrike" kern="1200" cap="none" spc="5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turnover  </a:t>
            </a:r>
            <a:r>
              <a:rPr kumimoji="0" sz="1108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than </a:t>
            </a:r>
            <a:r>
              <a:rPr kumimoji="0" sz="1108" b="0" i="0" u="none" strike="noStrike" kern="1200" cap="none" spc="5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industry  </a:t>
            </a:r>
            <a:r>
              <a:rPr kumimoji="0" sz="1108" b="0" i="0" u="none" strike="noStrike" kern="1200" cap="none" spc="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peers.</a:t>
            </a:r>
            <a:endParaRPr kumimoji="0" sz="1108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605D1288-680A-222A-EA8F-FE467518A432}"/>
              </a:ext>
            </a:extLst>
          </p:cNvPr>
          <p:cNvSpPr txBox="1"/>
          <p:nvPr/>
        </p:nvSpPr>
        <p:spPr>
          <a:xfrm>
            <a:off x="2950918" y="3767274"/>
            <a:ext cx="1105328" cy="84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" marR="0" lvl="0" indent="0" algn="ctr" defTabSz="457200" rtl="0" eaLnBrk="1" fontAlgn="auto" latinLnBrk="0" hangingPunct="1">
              <a:lnSpc>
                <a:spcPts val="32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74" b="1" i="0" u="none" strike="noStrike" kern="1200" cap="none" spc="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65</a:t>
            </a:r>
            <a:r>
              <a:rPr kumimoji="0" sz="2768" b="0" i="0" u="none" strike="noStrike" kern="1200" cap="none" spc="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%</a:t>
            </a:r>
            <a:endParaRPr kumimoji="0" sz="2768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trust</a:t>
            </a:r>
            <a:r>
              <a:rPr kumimoji="0" sz="1400" b="0" i="0" u="none" strike="noStrike" kern="1200" cap="none" spc="-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senior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leaders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636BF9A-03F7-545E-22F9-E40D4AFF5767}"/>
              </a:ext>
            </a:extLst>
          </p:cNvPr>
          <p:cNvSpPr txBox="1"/>
          <p:nvPr/>
        </p:nvSpPr>
        <p:spPr>
          <a:xfrm>
            <a:off x="5670712" y="2661286"/>
            <a:ext cx="2390721" cy="1856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9" marR="0" lvl="0" indent="0" algn="ctr" defTabSz="457200" rtl="0" eaLnBrk="1" fontAlgn="auto" latinLnBrk="0" hangingPunct="1">
              <a:lnSpc>
                <a:spcPts val="43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586" b="1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82</a:t>
            </a:r>
            <a:r>
              <a:rPr kumimoji="0" sz="3454" b="0" i="0" u="none" strike="noStrike" kern="120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%</a:t>
            </a:r>
            <a:endParaRPr kumimoji="0" sz="3454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  <a:p>
            <a:pPr marL="149344" marR="145325" lvl="0" indent="0" algn="ctr" defTabSz="457200" rtl="0" eaLnBrk="1" fontAlgn="auto" latinLnBrk="0" hangingPunct="1">
              <a:spcBef>
                <a:spcPts val="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of </a:t>
            </a:r>
            <a:r>
              <a:rPr kumimoji="0" sz="1400" b="0" i="0" u="none" strike="noStrike" kern="1200" cap="none" spc="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workers</a:t>
            </a:r>
            <a:r>
              <a:rPr kumimoji="0" sz="1400" b="0" i="0" u="none" strike="noStrike" kern="1200" cap="none" spc="-18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recognized  </a:t>
            </a:r>
            <a:r>
              <a:rPr kumimoji="0" sz="1400" b="0" i="0" u="none" strike="noStrike" kern="1200" cap="none" spc="5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in</a:t>
            </a:r>
            <a:r>
              <a:rPr kumimoji="0" sz="1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7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the</a:t>
            </a:r>
            <a:r>
              <a:rPr kumimoji="0" sz="1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4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last</a:t>
            </a:r>
            <a:r>
              <a:rPr kumimoji="0" sz="1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8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month</a:t>
            </a:r>
            <a:r>
              <a:rPr kumimoji="0" sz="1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6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trust  </a:t>
            </a:r>
            <a:r>
              <a:rPr kumimoji="0" sz="1400" b="0" i="0" u="none" strike="noStrike" kern="1200" cap="none" spc="6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their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senior</a:t>
            </a:r>
            <a:r>
              <a:rPr kumimoji="0" sz="1400" b="0" i="0" u="none" strike="noStrike" kern="1200" cap="none" spc="-1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leader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  <a:p>
            <a:pPr marL="6362" marR="2679" lvl="0" indent="0" algn="ct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6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compared</a:t>
            </a:r>
            <a:r>
              <a:rPr kumimoji="0" sz="1400" b="0" i="0" u="none" strike="noStrike" kern="1200" cap="none" spc="-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10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to</a:t>
            </a:r>
            <a:r>
              <a:rPr kumimoji="0" sz="1400" b="0" i="0" u="none" strike="noStrike" kern="1200" cap="none" spc="-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3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34%</a:t>
            </a:r>
            <a:r>
              <a:rPr kumimoji="0" sz="1400" b="0" i="0" u="none" strike="noStrike" kern="1200" cap="none" spc="-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of</a:t>
            </a:r>
            <a:r>
              <a:rPr kumimoji="0" sz="1400" b="0" i="0" u="none" strike="noStrike" kern="1200" cap="none" spc="-2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those  </a:t>
            </a:r>
            <a:r>
              <a:rPr kumimoji="0" sz="1400" b="0" i="0" u="none" strike="noStrike" kern="1200" cap="none" spc="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who </a:t>
            </a:r>
            <a:r>
              <a:rPr kumimoji="0" sz="1400" b="0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have </a:t>
            </a:r>
            <a:r>
              <a:rPr kumimoji="0" sz="1400" b="0" i="0" u="none" strike="noStrike" kern="1200" cap="none" spc="4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never </a:t>
            </a:r>
            <a:r>
              <a:rPr kumimoji="0" sz="1400" b="0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been  </a:t>
            </a:r>
            <a:r>
              <a:rPr kumimoji="0" sz="1400" b="0" i="0" u="none" strike="noStrike" kern="1200" cap="none" spc="5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Arial"/>
              </a:rPr>
              <a:t>recognized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4C9CCAA-418E-3E15-8D17-8A434D2D5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2695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2E3E50"/>
                </a:solidFill>
                <a:latin typeface="Avenir Next" panose="020B0503020202020204" pitchFamily="34" charset="0"/>
              </a:rPr>
              <a:t>Motivation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D9BD5-742B-6F4A-82A1-C6790689415B}"/>
              </a:ext>
            </a:extLst>
          </p:cNvPr>
          <p:cNvSpPr txBox="1"/>
          <p:nvPr/>
        </p:nvSpPr>
        <p:spPr>
          <a:xfrm>
            <a:off x="0" y="6145753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Abraham Harold Maslow, 1999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68813F5-4928-9198-3AB7-B2A3E1585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613322"/>
              </p:ext>
            </p:extLst>
          </p:nvPr>
        </p:nvGraphicFramePr>
        <p:xfrm>
          <a:off x="1176696" y="1071149"/>
          <a:ext cx="6790607" cy="471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CC2A6C5-36AD-96C6-63B7-23B499C592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783266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31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at a table eating food&#10;&#10;Description automatically generated with medium confidence">
            <a:extLst>
              <a:ext uri="{FF2B5EF4-FFF2-40B4-BE49-F238E27FC236}">
                <a16:creationId xmlns:a16="http://schemas.microsoft.com/office/drawing/2014/main" id="{CFBA27CA-85E9-F3E2-B507-D2A78FC61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860" y="0"/>
            <a:ext cx="10317474" cy="6871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DDC45-691D-0A4D-9EA2-073CB644E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Happy chemicals</a:t>
            </a:r>
            <a:endParaRPr lang="en-GB" sz="3600" b="1" dirty="0">
              <a:solidFill>
                <a:srgbClr val="2E3E50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15BE7A-6C6F-78E4-EB55-C067B49A1676}"/>
              </a:ext>
            </a:extLst>
          </p:cNvPr>
          <p:cNvSpPr txBox="1"/>
          <p:nvPr/>
        </p:nvSpPr>
        <p:spPr>
          <a:xfrm>
            <a:off x="628650" y="4645186"/>
            <a:ext cx="6237961" cy="938719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Oxytocin release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2E3E50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Gratitude spreads</a:t>
            </a:r>
          </a:p>
        </p:txBody>
      </p:sp>
      <p:sp>
        <p:nvSpPr>
          <p:cNvPr id="4" name="AutoShape 2" descr="indische frau lachend essen pizza mit verschiedenen kollegen im büro - laughing people business stock-fotos und bilder">
            <a:extLst>
              <a:ext uri="{FF2B5EF4-FFF2-40B4-BE49-F238E27FC236}">
                <a16:creationId xmlns:a16="http://schemas.microsoft.com/office/drawing/2014/main" id="{98D8DC69-7610-5D9D-F359-3363D6CE6F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" y="8382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E3E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A2FE09-6D9C-A250-AB85-9831DB631AD3}"/>
              </a:ext>
            </a:extLst>
          </p:cNvPr>
          <p:cNvSpPr txBox="1"/>
          <p:nvPr/>
        </p:nvSpPr>
        <p:spPr>
          <a:xfrm>
            <a:off x="-30860" y="6116280"/>
            <a:ext cx="6317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Reference: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" panose="020B0503020202020204" pitchFamily="34" charset="0"/>
                <a:ea typeface="+mn-ea"/>
                <a:cs typeface="+mn-cs"/>
              </a:rPr>
              <a:t>“Habits of a Happy Brain”, Breuning PhD, 2016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6F87EEC-3C1D-B189-8E4F-F8ACA9062C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74077"/>
              </p:ext>
            </p:extLst>
          </p:nvPr>
        </p:nvGraphicFramePr>
        <p:xfrm>
          <a:off x="0" y="6353176"/>
          <a:ext cx="9144000" cy="50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38687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ltivate">
  <a:themeElements>
    <a:clrScheme name="Custom 2">
      <a:dk1>
        <a:srgbClr val="2E3E50"/>
      </a:dk1>
      <a:lt1>
        <a:srgbClr val="FFFFFF"/>
      </a:lt1>
      <a:dk2>
        <a:srgbClr val="2E3E50"/>
      </a:dk2>
      <a:lt2>
        <a:srgbClr val="E7E6E6"/>
      </a:lt2>
      <a:accent1>
        <a:srgbClr val="98C8CC"/>
      </a:accent1>
      <a:accent2>
        <a:srgbClr val="3B4F62"/>
      </a:accent2>
      <a:accent3>
        <a:srgbClr val="C57650"/>
      </a:accent3>
      <a:accent4>
        <a:srgbClr val="939892"/>
      </a:accent4>
      <a:accent5>
        <a:srgbClr val="8E96B9"/>
      </a:accent5>
      <a:accent6>
        <a:srgbClr val="CB8A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ltivate" id="{A1F267CA-6D93-B542-BC29-B35B5C23FC6D}" vid="{25292748-BE30-4842-8B01-BE5868CA808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5341</TotalTime>
  <Words>922</Words>
  <Application>Microsoft Macintosh PowerPoint</Application>
  <PresentationFormat>On-screen Show (4:3)</PresentationFormat>
  <Paragraphs>235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Avenir Next</vt:lpstr>
      <vt:lpstr>Calibri</vt:lpstr>
      <vt:lpstr>Calibri Light</vt:lpstr>
      <vt:lpstr>Helvetica</vt:lpstr>
      <vt:lpstr>1_Office Theme</vt:lpstr>
      <vt:lpstr>Cultivate</vt:lpstr>
      <vt:lpstr>PowerPoint Presentation</vt:lpstr>
      <vt:lpstr>PowerPoint Presentation</vt:lpstr>
      <vt:lpstr>PowerPoint Presentation</vt:lpstr>
      <vt:lpstr>PowerPoint Presentation</vt:lpstr>
      <vt:lpstr>Reward &amp; Recognize  </vt:lpstr>
      <vt:lpstr>Why? </vt:lpstr>
      <vt:lpstr>Good business sense</vt:lpstr>
      <vt:lpstr>Motivation</vt:lpstr>
      <vt:lpstr>Happy chemicals</vt:lpstr>
      <vt:lpstr>What? </vt:lpstr>
      <vt:lpstr>What are you recognizing?</vt:lpstr>
      <vt:lpstr>Store Manager</vt:lpstr>
      <vt:lpstr>Production Supervisor</vt:lpstr>
      <vt:lpstr>How? </vt:lpstr>
      <vt:lpstr>Pyramid of recognition</vt:lpstr>
      <vt:lpstr>Tips for tomorrow</vt:lpstr>
      <vt:lpstr>Alliance Toolkit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</dc:creator>
  <cp:lastModifiedBy>Stanley Rutledge</cp:lastModifiedBy>
  <cp:revision>10</cp:revision>
  <dcterms:created xsi:type="dcterms:W3CDTF">2022-10-21T14:45:20Z</dcterms:created>
  <dcterms:modified xsi:type="dcterms:W3CDTF">2022-11-07T18:27:42Z</dcterms:modified>
</cp:coreProperties>
</file>